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91" r:id="rId8"/>
    <p:sldId id="262" r:id="rId9"/>
    <p:sldId id="285" r:id="rId10"/>
    <p:sldId id="286" r:id="rId11"/>
    <p:sldId id="287" r:id="rId12"/>
    <p:sldId id="288" r:id="rId13"/>
    <p:sldId id="289" r:id="rId14"/>
    <p:sldId id="290" r:id="rId15"/>
    <p:sldId id="263" r:id="rId16"/>
    <p:sldId id="264" r:id="rId17"/>
    <p:sldId id="265" r:id="rId18"/>
    <p:sldId id="266" r:id="rId19"/>
    <p:sldId id="268" r:id="rId20"/>
    <p:sldId id="283" r:id="rId21"/>
    <p:sldId id="280" r:id="rId22"/>
    <p:sldId id="281" r:id="rId23"/>
  </p:sldIdLst>
  <p:sldSz cx="18288000" cy="10287000"/>
  <p:notesSz cx="6858000" cy="9144000"/>
  <p:embeddedFontLst>
    <p:embeddedFont>
      <p:font typeface="Bryndan Write" charset="0"/>
      <p:regular r:id="rId25"/>
    </p:embeddedFont>
    <p:embeddedFont>
      <p:font typeface="Bookman Old Style" pitchFamily="18" charset="0"/>
      <p:regular r:id="rId26"/>
      <p:bold r:id="rId27"/>
      <p:italic r:id="rId28"/>
      <p:boldItalic r:id="rId29"/>
    </p:embeddedFont>
    <p:embeddedFont>
      <p:font typeface="Calibri"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66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22" autoAdjust="0"/>
  </p:normalViewPr>
  <p:slideViewPr>
    <p:cSldViewPr>
      <p:cViewPr varScale="1">
        <p:scale>
          <a:sx n="53" d="100"/>
          <a:sy n="53" d="100"/>
        </p:scale>
        <p:origin x="-114" y="6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379047-C1C7-429F-B2A8-279062EDEFD8}" type="datetimeFigureOut">
              <a:rPr lang="tr-TR" smtClean="0"/>
              <a:t>27.11.2023</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70C51D-56E8-487B-92B8-900753BF5E2C}" type="slidenum">
              <a:rPr lang="tr-TR" smtClean="0"/>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B70C51D-56E8-487B-92B8-900753BF5E2C}" type="slidenum">
              <a:rPr lang="tr-TR" smtClean="0"/>
              <a:t>22</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67.svg"/><Relationship Id="rId3" Type="http://schemas.openxmlformats.org/officeDocument/2006/relationships/image" Target="../media/image57.svg"/><Relationship Id="rId7" Type="http://schemas.openxmlformats.org/officeDocument/2006/relationships/image" Target="../media/image61.svg"/><Relationship Id="rId12" Type="http://schemas.openxmlformats.org/officeDocument/2006/relationships/image" Target="../media/image35.png"/><Relationship Id="rId17" Type="http://schemas.openxmlformats.org/officeDocument/2006/relationships/image" Target="../media/image71.svg"/><Relationship Id="rId2" Type="http://schemas.openxmlformats.org/officeDocument/2006/relationships/image" Target="../media/image30.png"/><Relationship Id="rId16"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65.svg"/><Relationship Id="rId5" Type="http://schemas.openxmlformats.org/officeDocument/2006/relationships/image" Target="../media/image59.svg"/><Relationship Id="rId15" Type="http://schemas.openxmlformats.org/officeDocument/2006/relationships/image" Target="../media/image69.svg"/><Relationship Id="rId10" Type="http://schemas.openxmlformats.org/officeDocument/2006/relationships/image" Target="../media/image34.png"/><Relationship Id="rId4" Type="http://schemas.openxmlformats.org/officeDocument/2006/relationships/image" Target="../media/image31.png"/><Relationship Id="rId9" Type="http://schemas.openxmlformats.org/officeDocument/2006/relationships/image" Target="../media/image63.svg"/><Relationship Id="rId1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48.svg"/><Relationship Id="rId3" Type="http://schemas.openxmlformats.org/officeDocument/2006/relationships/image" Target="../media/image38.svg"/><Relationship Id="rId7" Type="http://schemas.openxmlformats.org/officeDocument/2006/relationships/image" Target="../media/image42.svg"/><Relationship Id="rId12" Type="http://schemas.openxmlformats.org/officeDocument/2006/relationships/image" Target="../media/image26.png"/><Relationship Id="rId17" Type="http://schemas.openxmlformats.org/officeDocument/2006/relationships/image" Target="../media/image52.svg"/><Relationship Id="rId2" Type="http://schemas.openxmlformats.org/officeDocument/2006/relationships/image" Target="../media/image21.png"/><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46.svg"/><Relationship Id="rId5" Type="http://schemas.openxmlformats.org/officeDocument/2006/relationships/image" Target="../media/image40.svg"/><Relationship Id="rId15" Type="http://schemas.openxmlformats.org/officeDocument/2006/relationships/image" Target="../media/image50.svg"/><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image" Target="../media/image44.svg"/><Relationship Id="rId1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35.png"/><Relationship Id="rId18" Type="http://schemas.openxmlformats.org/officeDocument/2006/relationships/image" Target="../media/image71.svg"/><Relationship Id="rId3" Type="http://schemas.openxmlformats.org/officeDocument/2006/relationships/image" Target="../media/image30.png"/><Relationship Id="rId7" Type="http://schemas.openxmlformats.org/officeDocument/2006/relationships/image" Target="../media/image32.png"/><Relationship Id="rId12" Type="http://schemas.openxmlformats.org/officeDocument/2006/relationships/image" Target="../media/image65.svg"/><Relationship Id="rId17" Type="http://schemas.openxmlformats.org/officeDocument/2006/relationships/image" Target="../media/image37.png"/><Relationship Id="rId2" Type="http://schemas.openxmlformats.org/officeDocument/2006/relationships/notesSlide" Target="../notesSlides/notesSlide1.xml"/><Relationship Id="rId16" Type="http://schemas.openxmlformats.org/officeDocument/2006/relationships/image" Target="../media/image69.svg"/><Relationship Id="rId1" Type="http://schemas.openxmlformats.org/officeDocument/2006/relationships/slideLayout" Target="../slideLayouts/slideLayout7.xml"/><Relationship Id="rId6" Type="http://schemas.openxmlformats.org/officeDocument/2006/relationships/image" Target="../media/image59.svg"/><Relationship Id="rId11" Type="http://schemas.openxmlformats.org/officeDocument/2006/relationships/image" Target="../media/image34.png"/><Relationship Id="rId5" Type="http://schemas.openxmlformats.org/officeDocument/2006/relationships/image" Target="../media/image31.png"/><Relationship Id="rId15" Type="http://schemas.openxmlformats.org/officeDocument/2006/relationships/image" Target="../media/image36.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33.png"/><Relationship Id="rId14" Type="http://schemas.openxmlformats.org/officeDocument/2006/relationships/image" Target="../media/image67.sv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3.svg"/><Relationship Id="rId3" Type="http://schemas.openxmlformats.org/officeDocument/2006/relationships/image" Target="../media/image23.svg"/><Relationship Id="rId7" Type="http://schemas.openxmlformats.org/officeDocument/2006/relationships/image" Target="../media/image27.svg"/><Relationship Id="rId12" Type="http://schemas.openxmlformats.org/officeDocument/2006/relationships/image" Target="../media/image18.png"/><Relationship Id="rId2" Type="http://schemas.openxmlformats.org/officeDocument/2006/relationships/image" Target="../media/image13.png"/><Relationship Id="rId16"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31.svg"/><Relationship Id="rId5" Type="http://schemas.openxmlformats.org/officeDocument/2006/relationships/image" Target="../media/image25.svg"/><Relationship Id="rId15" Type="http://schemas.openxmlformats.org/officeDocument/2006/relationships/image" Target="../media/image35.svg"/><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29.sv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48.svg"/><Relationship Id="rId3" Type="http://schemas.openxmlformats.org/officeDocument/2006/relationships/image" Target="../media/image38.svg"/><Relationship Id="rId7" Type="http://schemas.openxmlformats.org/officeDocument/2006/relationships/image" Target="../media/image42.svg"/><Relationship Id="rId12" Type="http://schemas.openxmlformats.org/officeDocument/2006/relationships/image" Target="../media/image26.png"/><Relationship Id="rId17" Type="http://schemas.openxmlformats.org/officeDocument/2006/relationships/image" Target="../media/image52.svg"/><Relationship Id="rId2" Type="http://schemas.openxmlformats.org/officeDocument/2006/relationships/image" Target="../media/image21.png"/><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46.svg"/><Relationship Id="rId5" Type="http://schemas.openxmlformats.org/officeDocument/2006/relationships/image" Target="../media/image40.svg"/><Relationship Id="rId15" Type="http://schemas.openxmlformats.org/officeDocument/2006/relationships/image" Target="../media/image50.svg"/><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image" Target="../media/image44.svg"/><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48.svg"/><Relationship Id="rId3" Type="http://schemas.openxmlformats.org/officeDocument/2006/relationships/image" Target="../media/image38.svg"/><Relationship Id="rId7" Type="http://schemas.openxmlformats.org/officeDocument/2006/relationships/image" Target="../media/image42.svg"/><Relationship Id="rId12" Type="http://schemas.openxmlformats.org/officeDocument/2006/relationships/image" Target="../media/image26.png"/><Relationship Id="rId17" Type="http://schemas.openxmlformats.org/officeDocument/2006/relationships/image" Target="../media/image52.svg"/><Relationship Id="rId2" Type="http://schemas.openxmlformats.org/officeDocument/2006/relationships/image" Target="../media/image21.png"/><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46.svg"/><Relationship Id="rId5" Type="http://schemas.openxmlformats.org/officeDocument/2006/relationships/image" Target="../media/image40.svg"/><Relationship Id="rId15" Type="http://schemas.openxmlformats.org/officeDocument/2006/relationships/image" Target="../media/image50.svg"/><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image" Target="../media/image44.svg"/><Relationship Id="rId1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BAFE2"/>
        </a:solidFill>
        <a:effectLst/>
      </p:bgPr>
    </p:bg>
    <p:spTree>
      <p:nvGrpSpPr>
        <p:cNvPr id="1" name=""/>
        <p:cNvGrpSpPr/>
        <p:nvPr/>
      </p:nvGrpSpPr>
      <p:grpSpPr>
        <a:xfrm>
          <a:off x="0" y="0"/>
          <a:ext cx="0" cy="0"/>
          <a:chOff x="0" y="0"/>
          <a:chExt cx="0" cy="0"/>
        </a:xfrm>
      </p:grpSpPr>
      <p:sp>
        <p:nvSpPr>
          <p:cNvPr id="2" name="Freeform 2"/>
          <p:cNvSpPr/>
          <p:nvPr/>
        </p:nvSpPr>
        <p:spPr>
          <a:xfrm rot="-1685269">
            <a:off x="2208981" y="-1140749"/>
            <a:ext cx="14258524" cy="11299880"/>
          </a:xfrm>
          <a:custGeom>
            <a:avLst/>
            <a:gdLst/>
            <a:ahLst/>
            <a:cxnLst/>
            <a:rect l="l" t="t" r="r" b="b"/>
            <a:pathLst>
              <a:path w="14258524" h="11299880">
                <a:moveTo>
                  <a:pt x="0" y="0"/>
                </a:moveTo>
                <a:lnTo>
                  <a:pt x="14258524" y="0"/>
                </a:lnTo>
                <a:lnTo>
                  <a:pt x="14258524" y="11299880"/>
                </a:lnTo>
                <a:lnTo>
                  <a:pt x="0" y="11299880"/>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2726693" y="2606777"/>
            <a:ext cx="13726044" cy="4437112"/>
          </a:xfrm>
          <a:prstGeom prst="rect">
            <a:avLst/>
          </a:prstGeom>
        </p:spPr>
        <p:txBody>
          <a:bodyPr lIns="0" tIns="0" rIns="0" bIns="0" rtlCol="0" anchor="t">
            <a:spAutoFit/>
          </a:bodyPr>
          <a:lstStyle/>
          <a:p>
            <a:pPr algn="ctr">
              <a:lnSpc>
                <a:spcPts val="17280"/>
              </a:lnSpc>
            </a:pPr>
            <a:r>
              <a:rPr lang="tr-TR" sz="14400" dirty="0" smtClean="0">
                <a:solidFill>
                  <a:srgbClr val="073A64"/>
                </a:solidFill>
                <a:latin typeface="Bryndan Write" panose="020B0604020202020204" charset="0"/>
              </a:rPr>
              <a:t>ÇOCUKLARA</a:t>
            </a:r>
            <a:r>
              <a:rPr lang="tr-TR" sz="14400" dirty="0" smtClean="0">
                <a:solidFill>
                  <a:srgbClr val="073A64"/>
                </a:solidFill>
                <a:latin typeface="Bryndan Write"/>
              </a:rPr>
              <a:t> </a:t>
            </a:r>
            <a:r>
              <a:rPr lang="en-US" sz="14400" dirty="0" smtClean="0">
                <a:solidFill>
                  <a:srgbClr val="073A64"/>
                </a:solidFill>
                <a:latin typeface="Bryndan Write"/>
              </a:rPr>
              <a:t>SINIR </a:t>
            </a:r>
            <a:r>
              <a:rPr lang="en-US" sz="14400" dirty="0">
                <a:solidFill>
                  <a:srgbClr val="073A64"/>
                </a:solidFill>
                <a:latin typeface="Bryndan Write"/>
              </a:rPr>
              <a:t>KOYMA</a:t>
            </a:r>
          </a:p>
        </p:txBody>
      </p:sp>
      <p:grpSp>
        <p:nvGrpSpPr>
          <p:cNvPr id="4" name="Group 4"/>
          <p:cNvGrpSpPr/>
          <p:nvPr/>
        </p:nvGrpSpPr>
        <p:grpSpPr>
          <a:xfrm rot="-751563">
            <a:off x="780406" y="5404536"/>
            <a:ext cx="3612460" cy="3369440"/>
            <a:chOff x="0" y="0"/>
            <a:chExt cx="4816613" cy="4492587"/>
          </a:xfrm>
        </p:grpSpPr>
        <p:sp>
          <p:nvSpPr>
            <p:cNvPr id="5" name="Freeform 5"/>
            <p:cNvSpPr/>
            <p:nvPr/>
          </p:nvSpPr>
          <p:spPr>
            <a:xfrm>
              <a:off x="0" y="0"/>
              <a:ext cx="4816613" cy="4492587"/>
            </a:xfrm>
            <a:custGeom>
              <a:avLst/>
              <a:gdLst/>
              <a:ahLst/>
              <a:cxnLst/>
              <a:rect l="l" t="t" r="r" b="b"/>
              <a:pathLst>
                <a:path w="4816613" h="4492587">
                  <a:moveTo>
                    <a:pt x="0" y="0"/>
                  </a:moveTo>
                  <a:lnTo>
                    <a:pt x="4816613" y="0"/>
                  </a:lnTo>
                  <a:lnTo>
                    <a:pt x="4816613" y="4492587"/>
                  </a:lnTo>
                  <a:lnTo>
                    <a:pt x="0" y="4492587"/>
                  </a:lnTo>
                  <a:lnTo>
                    <a:pt x="0"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sp>
        <p:sp>
          <p:nvSpPr>
            <p:cNvPr id="6" name="Freeform 6"/>
            <p:cNvSpPr/>
            <p:nvPr/>
          </p:nvSpPr>
          <p:spPr>
            <a:xfrm>
              <a:off x="1184795" y="1536028"/>
              <a:ext cx="2830045" cy="1106290"/>
            </a:xfrm>
            <a:custGeom>
              <a:avLst/>
              <a:gdLst/>
              <a:ahLst/>
              <a:cxnLst/>
              <a:rect l="l" t="t" r="r" b="b"/>
              <a:pathLst>
                <a:path w="2830045" h="1106290">
                  <a:moveTo>
                    <a:pt x="0" y="0"/>
                  </a:moveTo>
                  <a:lnTo>
                    <a:pt x="2830045" y="0"/>
                  </a:lnTo>
                  <a:lnTo>
                    <a:pt x="2830045" y="1106291"/>
                  </a:lnTo>
                  <a:lnTo>
                    <a:pt x="0" y="1106291"/>
                  </a:lnTo>
                  <a:lnTo>
                    <a:pt x="0" y="0"/>
                  </a:lnTo>
                  <a:close/>
                </a:path>
              </a:pathLst>
            </a:custGeom>
            <a:blipFill>
              <a:blip r:embed="rId6" cstate="print">
                <a:extLst>
                  <a:ext uri="{96DAC541-7B7A-43D3-8B79-37D633B846F1}">
                    <asvg:svgBlip xmlns="" xmlns:asvg="http://schemas.microsoft.com/office/drawing/2016/SVG/main" r:embed="rId7"/>
                  </a:ext>
                </a:extLst>
              </a:blip>
              <a:stretch>
                <a:fillRect/>
              </a:stretch>
            </a:blipFill>
          </p:spPr>
        </p:sp>
        <p:sp>
          <p:nvSpPr>
            <p:cNvPr id="7" name="Freeform 7"/>
            <p:cNvSpPr/>
            <p:nvPr/>
          </p:nvSpPr>
          <p:spPr>
            <a:xfrm>
              <a:off x="2000318" y="2642319"/>
              <a:ext cx="1199000" cy="1409081"/>
            </a:xfrm>
            <a:custGeom>
              <a:avLst/>
              <a:gdLst/>
              <a:ahLst/>
              <a:cxnLst/>
              <a:rect l="l" t="t" r="r" b="b"/>
              <a:pathLst>
                <a:path w="1199000" h="1409081">
                  <a:moveTo>
                    <a:pt x="0" y="0"/>
                  </a:moveTo>
                  <a:lnTo>
                    <a:pt x="1198999" y="0"/>
                  </a:lnTo>
                  <a:lnTo>
                    <a:pt x="1198999" y="1409080"/>
                  </a:lnTo>
                  <a:lnTo>
                    <a:pt x="0" y="1409080"/>
                  </a:lnTo>
                  <a:lnTo>
                    <a:pt x="0" y="0"/>
                  </a:lnTo>
                  <a:close/>
                </a:path>
              </a:pathLst>
            </a:custGeom>
            <a:blipFill>
              <a:blip r:embed="rId8" cstate="print">
                <a:extLst>
                  <a:ext uri="{96DAC541-7B7A-43D3-8B79-37D633B846F1}">
                    <asvg:svgBlip xmlns="" xmlns:asvg="http://schemas.microsoft.com/office/drawing/2016/SVG/main" r:embed="rId9"/>
                  </a:ext>
                </a:extLst>
              </a:blip>
              <a:stretch>
                <a:fillRect/>
              </a:stretch>
            </a:blipFill>
          </p:spPr>
        </p:sp>
      </p:grpSp>
      <p:grpSp>
        <p:nvGrpSpPr>
          <p:cNvPr id="8" name="Group 8"/>
          <p:cNvGrpSpPr/>
          <p:nvPr/>
        </p:nvGrpSpPr>
        <p:grpSpPr>
          <a:xfrm rot="469776">
            <a:off x="3658600" y="6914191"/>
            <a:ext cx="2923144" cy="3188565"/>
            <a:chOff x="0" y="0"/>
            <a:chExt cx="3897525" cy="4251420"/>
          </a:xfrm>
        </p:grpSpPr>
        <p:sp>
          <p:nvSpPr>
            <p:cNvPr id="9" name="Freeform 9"/>
            <p:cNvSpPr/>
            <p:nvPr/>
          </p:nvSpPr>
          <p:spPr>
            <a:xfrm rot="-452327">
              <a:off x="236797" y="208029"/>
              <a:ext cx="3423932" cy="3835361"/>
            </a:xfrm>
            <a:custGeom>
              <a:avLst/>
              <a:gdLst/>
              <a:ahLst/>
              <a:cxnLst/>
              <a:rect l="l" t="t" r="r" b="b"/>
              <a:pathLst>
                <a:path w="3423932" h="3835361">
                  <a:moveTo>
                    <a:pt x="0" y="0"/>
                  </a:moveTo>
                  <a:lnTo>
                    <a:pt x="3423931" y="0"/>
                  </a:lnTo>
                  <a:lnTo>
                    <a:pt x="3423931" y="3835362"/>
                  </a:lnTo>
                  <a:lnTo>
                    <a:pt x="0" y="3835362"/>
                  </a:lnTo>
                  <a:lnTo>
                    <a:pt x="0" y="0"/>
                  </a:lnTo>
                  <a:close/>
                </a:path>
              </a:pathLst>
            </a:custGeom>
            <a:blipFill>
              <a:blip r:embed="rId10" cstate="print">
                <a:extLst>
                  <a:ext uri="{96DAC541-7B7A-43D3-8B79-37D633B846F1}">
                    <asvg:svgBlip xmlns="" xmlns:asvg="http://schemas.microsoft.com/office/drawing/2016/SVG/main" r:embed="rId11"/>
                  </a:ext>
                </a:extLst>
              </a:blip>
              <a:stretch>
                <a:fillRect/>
              </a:stretch>
            </a:blipFill>
          </p:spPr>
        </p:sp>
        <p:sp>
          <p:nvSpPr>
            <p:cNvPr id="10" name="Freeform 10"/>
            <p:cNvSpPr/>
            <p:nvPr/>
          </p:nvSpPr>
          <p:spPr>
            <a:xfrm rot="-452327">
              <a:off x="561489" y="1253690"/>
              <a:ext cx="2529843" cy="818749"/>
            </a:xfrm>
            <a:custGeom>
              <a:avLst/>
              <a:gdLst/>
              <a:ahLst/>
              <a:cxnLst/>
              <a:rect l="l" t="t" r="r" b="b"/>
              <a:pathLst>
                <a:path w="2529843" h="818749">
                  <a:moveTo>
                    <a:pt x="0" y="0"/>
                  </a:moveTo>
                  <a:lnTo>
                    <a:pt x="2529843" y="0"/>
                  </a:lnTo>
                  <a:lnTo>
                    <a:pt x="2529843" y="818750"/>
                  </a:lnTo>
                  <a:lnTo>
                    <a:pt x="0" y="818750"/>
                  </a:lnTo>
                  <a:lnTo>
                    <a:pt x="0" y="0"/>
                  </a:lnTo>
                  <a:close/>
                </a:path>
              </a:pathLst>
            </a:custGeom>
            <a:blipFill>
              <a:blip r:embed="rId12" cstate="print">
                <a:extLst>
                  <a:ext uri="{96DAC541-7B7A-43D3-8B79-37D633B846F1}">
                    <asvg:svgBlip xmlns="" xmlns:asvg="http://schemas.microsoft.com/office/drawing/2016/SVG/main" r:embed="rId13"/>
                  </a:ext>
                </a:extLst>
              </a:blip>
              <a:stretch>
                <a:fillRect/>
              </a:stretch>
            </a:blipFill>
          </p:spPr>
        </p:sp>
        <p:sp>
          <p:nvSpPr>
            <p:cNvPr id="11" name="Freeform 11"/>
            <p:cNvSpPr/>
            <p:nvPr/>
          </p:nvSpPr>
          <p:spPr>
            <a:xfrm rot="-452327">
              <a:off x="1506133" y="2304090"/>
              <a:ext cx="1121097" cy="996757"/>
            </a:xfrm>
            <a:custGeom>
              <a:avLst/>
              <a:gdLst/>
              <a:ahLst/>
              <a:cxnLst/>
              <a:rect l="l" t="t" r="r" b="b"/>
              <a:pathLst>
                <a:path w="1121097" h="996757">
                  <a:moveTo>
                    <a:pt x="0" y="0"/>
                  </a:moveTo>
                  <a:lnTo>
                    <a:pt x="1121097" y="0"/>
                  </a:lnTo>
                  <a:lnTo>
                    <a:pt x="1121097" y="996757"/>
                  </a:lnTo>
                  <a:lnTo>
                    <a:pt x="0" y="996757"/>
                  </a:lnTo>
                  <a:lnTo>
                    <a:pt x="0" y="0"/>
                  </a:lnTo>
                  <a:close/>
                </a:path>
              </a:pathLst>
            </a:custGeom>
            <a:blipFill>
              <a:blip r:embed="rId14" cstate="print">
                <a:extLst>
                  <a:ext uri="{96DAC541-7B7A-43D3-8B79-37D633B846F1}">
                    <asvg:svgBlip xmlns="" xmlns:asvg="http://schemas.microsoft.com/office/drawing/2016/SVG/main" r:embed="rId15"/>
                  </a:ext>
                </a:extLst>
              </a:blip>
              <a:stretch>
                <a:fillRect/>
              </a:stretch>
            </a:blipFill>
          </p:spPr>
        </p:sp>
      </p:grpSp>
      <p:sp>
        <p:nvSpPr>
          <p:cNvPr id="12" name="Freeform 12"/>
          <p:cNvSpPr/>
          <p:nvPr/>
        </p:nvSpPr>
        <p:spPr>
          <a:xfrm rot="1625320">
            <a:off x="14458838" y="946867"/>
            <a:ext cx="3384330" cy="886079"/>
          </a:xfrm>
          <a:custGeom>
            <a:avLst/>
            <a:gdLst/>
            <a:ahLst/>
            <a:cxnLst/>
            <a:rect l="l" t="t" r="r" b="b"/>
            <a:pathLst>
              <a:path w="3384330" h="886079">
                <a:moveTo>
                  <a:pt x="0" y="0"/>
                </a:moveTo>
                <a:lnTo>
                  <a:pt x="3384330" y="0"/>
                </a:lnTo>
                <a:lnTo>
                  <a:pt x="3384330" y="886079"/>
                </a:lnTo>
                <a:lnTo>
                  <a:pt x="0" y="886079"/>
                </a:lnTo>
                <a:lnTo>
                  <a:pt x="0" y="0"/>
                </a:lnTo>
                <a:close/>
              </a:path>
            </a:pathLst>
          </a:custGeom>
          <a:blipFill>
            <a:blip r:embed="rId16" cstate="print">
              <a:extLst>
                <a:ext uri="{96DAC541-7B7A-43D3-8B79-37D633B846F1}">
                  <asvg:svgBlip xmlns="" xmlns:asvg="http://schemas.microsoft.com/office/drawing/2016/SVG/main" r:embed="rId17"/>
                </a:ext>
              </a:extLst>
            </a:blip>
            <a:stretch>
              <a:fillRect/>
            </a:stretch>
          </a:blipFill>
        </p:spPr>
      </p:sp>
      <p:sp>
        <p:nvSpPr>
          <p:cNvPr id="13" name="Metin kutusu 12"/>
          <p:cNvSpPr txBox="1"/>
          <p:nvPr/>
        </p:nvSpPr>
        <p:spPr>
          <a:xfrm>
            <a:off x="11506200" y="7089256"/>
            <a:ext cx="3429000" cy="523220"/>
          </a:xfrm>
          <a:prstGeom prst="rect">
            <a:avLst/>
          </a:prstGeom>
          <a:noFill/>
        </p:spPr>
        <p:txBody>
          <a:bodyPr wrap="square" rtlCol="0">
            <a:spAutoFit/>
          </a:bodyPr>
          <a:lstStyle/>
          <a:p>
            <a:r>
              <a:rPr lang="tr-TR" sz="2800" dirty="0" smtClean="0">
                <a:solidFill>
                  <a:schemeClr val="accent1">
                    <a:lumMod val="75000"/>
                  </a:schemeClr>
                </a:solidFill>
                <a:latin typeface="Bryndan Write" panose="020B0604020202020204" charset="0"/>
              </a:rPr>
              <a:t>EBEVEYN SEMİNERİ</a:t>
            </a:r>
            <a:endParaRPr lang="tr-TR" sz="2800" dirty="0">
              <a:solidFill>
                <a:schemeClr val="accent1">
                  <a:lumMod val="75000"/>
                </a:schemeClr>
              </a:solidFill>
              <a:latin typeface="Bryndan Write" panose="020B060402020202020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Bulut 1"/>
          <p:cNvSpPr/>
          <p:nvPr/>
        </p:nvSpPr>
        <p:spPr>
          <a:xfrm>
            <a:off x="0" y="266700"/>
            <a:ext cx="18059400" cy="9448800"/>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1219200" y="4165074"/>
            <a:ext cx="15316200" cy="2308324"/>
          </a:xfrm>
          <a:prstGeom prst="rect">
            <a:avLst/>
          </a:prstGeom>
          <a:noFill/>
        </p:spPr>
        <p:txBody>
          <a:bodyPr wrap="square" rtlCol="0">
            <a:spAutoFit/>
          </a:bodyPr>
          <a:lstStyle/>
          <a:p>
            <a:pPr algn="just"/>
            <a:r>
              <a:rPr lang="tr-TR" sz="3600" b="1" i="1" u="sng" dirty="0" smtClean="0">
                <a:solidFill>
                  <a:schemeClr val="accent6">
                    <a:lumMod val="75000"/>
                  </a:schemeClr>
                </a:solidFill>
                <a:latin typeface="Bookman Old Style" panose="02050604050505020204" pitchFamily="18" charset="0"/>
              </a:rPr>
              <a:t>Hayır Yerine Evetle Başlamak: </a:t>
            </a:r>
            <a:r>
              <a:rPr lang="tr-TR" sz="3600" dirty="0" smtClean="0">
                <a:solidFill>
                  <a:schemeClr val="accent6">
                    <a:lumMod val="75000"/>
                  </a:schemeClr>
                </a:solidFill>
                <a:latin typeface="Bookman Old Style" panose="02050604050505020204" pitchFamily="18" charset="0"/>
              </a:rPr>
              <a:t>“</a:t>
            </a:r>
            <a:r>
              <a:rPr lang="tr-TR" sz="3600" dirty="0">
                <a:solidFill>
                  <a:schemeClr val="accent6">
                    <a:lumMod val="75000"/>
                  </a:schemeClr>
                </a:solidFill>
                <a:latin typeface="Bookman Old Style" panose="02050604050505020204" pitchFamily="18" charset="0"/>
              </a:rPr>
              <a:t>Hayır çikolata yiyemezsin” yerine “Evet yiyebilirsin yemekten sonra” gibi kuralımızı bozmayan ama cümleye evetle başlayan ifadelerde çocuk reddedilmiş hissetmeyecek sadece kuralların olduğunu görecektir. </a:t>
            </a:r>
          </a:p>
        </p:txBody>
      </p:sp>
      <p:sp>
        <p:nvSpPr>
          <p:cNvPr id="4" name="Metin kutusu 3"/>
          <p:cNvSpPr txBox="1"/>
          <p:nvPr/>
        </p:nvSpPr>
        <p:spPr>
          <a:xfrm>
            <a:off x="3810000" y="2400300"/>
            <a:ext cx="10439400" cy="830997"/>
          </a:xfrm>
          <a:prstGeom prst="rect">
            <a:avLst/>
          </a:prstGeom>
          <a:noFill/>
        </p:spPr>
        <p:txBody>
          <a:bodyPr wrap="square" rtlCol="0">
            <a:spAutoFit/>
          </a:bodyPr>
          <a:lstStyle/>
          <a:p>
            <a:pPr algn="ctr"/>
            <a:r>
              <a:rPr lang="tr-TR" sz="4800" b="1" dirty="0" smtClean="0">
                <a:solidFill>
                  <a:schemeClr val="accent3">
                    <a:lumMod val="75000"/>
                  </a:schemeClr>
                </a:solidFill>
                <a:latin typeface="Bookman Old Style" panose="02050604050505020204" pitchFamily="18" charset="0"/>
              </a:rPr>
              <a:t>SINIR KOYMA KURALLARI</a:t>
            </a:r>
            <a:endParaRPr lang="tr-TR" sz="4800" b="1" dirty="0">
              <a:solidFill>
                <a:schemeClr val="accent3">
                  <a:lumMod val="75000"/>
                </a:schemeClr>
              </a:solidFill>
              <a:latin typeface="Bookman Old Style" panose="02050604050505020204" pitchFamily="18" charset="0"/>
            </a:endParaRPr>
          </a:p>
        </p:txBody>
      </p:sp>
    </p:spTree>
    <p:extLst>
      <p:ext uri="{BB962C8B-B14F-4D97-AF65-F5344CB8AC3E}">
        <p14:creationId xmlns:p14="http://schemas.microsoft.com/office/powerpoint/2010/main" xmlns="" val="267031373"/>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Bulut 1"/>
          <p:cNvSpPr/>
          <p:nvPr/>
        </p:nvSpPr>
        <p:spPr>
          <a:xfrm>
            <a:off x="0" y="266700"/>
            <a:ext cx="18059400" cy="9448800"/>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1371600" y="3005941"/>
            <a:ext cx="15316200" cy="3970318"/>
          </a:xfrm>
          <a:prstGeom prst="rect">
            <a:avLst/>
          </a:prstGeom>
          <a:noFill/>
        </p:spPr>
        <p:txBody>
          <a:bodyPr wrap="square" rtlCol="0">
            <a:spAutoFit/>
          </a:bodyPr>
          <a:lstStyle/>
          <a:p>
            <a:pPr algn="just"/>
            <a:r>
              <a:rPr lang="tr-TR" sz="3600" b="1" i="1" u="sng" dirty="0" smtClean="0">
                <a:solidFill>
                  <a:schemeClr val="accent6">
                    <a:lumMod val="75000"/>
                  </a:schemeClr>
                </a:solidFill>
                <a:latin typeface="Bookman Old Style" panose="02050604050505020204" pitchFamily="18" charset="0"/>
              </a:rPr>
              <a:t>Ağlama Yerine Ağlayabilirsin: </a:t>
            </a:r>
            <a:r>
              <a:rPr lang="tr-TR" sz="3600" dirty="0" smtClean="0">
                <a:solidFill>
                  <a:schemeClr val="accent6">
                    <a:lumMod val="75000"/>
                  </a:schemeClr>
                </a:solidFill>
                <a:latin typeface="Bookman Old Style" panose="02050604050505020204" pitchFamily="18" charset="0"/>
              </a:rPr>
              <a:t>Çocuklar </a:t>
            </a:r>
            <a:r>
              <a:rPr lang="tr-TR" sz="3600" dirty="0">
                <a:solidFill>
                  <a:schemeClr val="accent6">
                    <a:lumMod val="75000"/>
                  </a:schemeClr>
                </a:solidFill>
                <a:latin typeface="Bookman Old Style" panose="02050604050505020204" pitchFamily="18" charset="0"/>
              </a:rPr>
              <a:t>bazen canları acıdığında, üzüldüklerinde ağlarlar, </a:t>
            </a:r>
            <a:r>
              <a:rPr lang="tr-TR" sz="3600" dirty="0" smtClean="0">
                <a:solidFill>
                  <a:schemeClr val="accent6">
                    <a:lumMod val="75000"/>
                  </a:schemeClr>
                </a:solidFill>
                <a:latin typeface="Bookman Old Style" panose="02050604050505020204" pitchFamily="18" charset="0"/>
              </a:rPr>
              <a:t>bazen de </a:t>
            </a:r>
            <a:r>
              <a:rPr lang="tr-TR" sz="3600" dirty="0">
                <a:solidFill>
                  <a:schemeClr val="accent6">
                    <a:lumMod val="75000"/>
                  </a:schemeClr>
                </a:solidFill>
                <a:latin typeface="Bookman Old Style" panose="02050604050505020204" pitchFamily="18" charset="0"/>
              </a:rPr>
              <a:t>istediklerini yaptırmanın yolu olarak ağlamayı keşfetmişlerdir. Özellikle ikinci seçenekteki nedenle ağlıyorsa o ağlarken sakin bir ses tonuyla “Seni ağlarken duyamadım, sen ağlayıp rahatladıktan sonra konuşalım.” demek onun kendi kendini kontrol etmesini de öğrenmesine yardım edecektir.</a:t>
            </a:r>
          </a:p>
        </p:txBody>
      </p:sp>
      <p:sp>
        <p:nvSpPr>
          <p:cNvPr id="4" name="Metin kutusu 3"/>
          <p:cNvSpPr txBox="1"/>
          <p:nvPr/>
        </p:nvSpPr>
        <p:spPr>
          <a:xfrm>
            <a:off x="3810000" y="1714500"/>
            <a:ext cx="10439400" cy="830997"/>
          </a:xfrm>
          <a:prstGeom prst="rect">
            <a:avLst/>
          </a:prstGeom>
          <a:noFill/>
        </p:spPr>
        <p:txBody>
          <a:bodyPr wrap="square" rtlCol="0">
            <a:spAutoFit/>
          </a:bodyPr>
          <a:lstStyle/>
          <a:p>
            <a:pPr algn="ctr"/>
            <a:r>
              <a:rPr lang="tr-TR" sz="4800" b="1" dirty="0" smtClean="0">
                <a:solidFill>
                  <a:schemeClr val="accent3">
                    <a:lumMod val="75000"/>
                  </a:schemeClr>
                </a:solidFill>
                <a:latin typeface="Bookman Old Style" panose="02050604050505020204" pitchFamily="18" charset="0"/>
              </a:rPr>
              <a:t>SINIR KOYMA KURALLARI</a:t>
            </a:r>
            <a:endParaRPr lang="tr-TR" sz="4800" b="1" dirty="0">
              <a:solidFill>
                <a:schemeClr val="accent3">
                  <a:lumMod val="75000"/>
                </a:schemeClr>
              </a:solidFill>
              <a:latin typeface="Bookman Old Style" panose="02050604050505020204" pitchFamily="18" charset="0"/>
            </a:endParaRPr>
          </a:p>
        </p:txBody>
      </p:sp>
    </p:spTree>
    <p:extLst>
      <p:ext uri="{BB962C8B-B14F-4D97-AF65-F5344CB8AC3E}">
        <p14:creationId xmlns:p14="http://schemas.microsoft.com/office/powerpoint/2010/main" xmlns="" val="3907356430"/>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Bulut 1"/>
          <p:cNvSpPr/>
          <p:nvPr/>
        </p:nvSpPr>
        <p:spPr>
          <a:xfrm>
            <a:off x="0" y="266700"/>
            <a:ext cx="18059400" cy="9448800"/>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1371600" y="3379738"/>
            <a:ext cx="15316200" cy="3416320"/>
          </a:xfrm>
          <a:prstGeom prst="rect">
            <a:avLst/>
          </a:prstGeom>
          <a:noFill/>
        </p:spPr>
        <p:txBody>
          <a:bodyPr wrap="square" rtlCol="0">
            <a:spAutoFit/>
          </a:bodyPr>
          <a:lstStyle/>
          <a:p>
            <a:pPr algn="just"/>
            <a:r>
              <a:rPr lang="tr-TR" sz="3600" b="1" i="1" u="sng" dirty="0">
                <a:solidFill>
                  <a:schemeClr val="accent6">
                    <a:lumMod val="75000"/>
                  </a:schemeClr>
                </a:solidFill>
                <a:latin typeface="Bookman Old Style" panose="02050604050505020204" pitchFamily="18" charset="0"/>
              </a:rPr>
              <a:t>Seçenek </a:t>
            </a:r>
            <a:r>
              <a:rPr lang="tr-TR" sz="3600" b="1" i="1" u="sng" dirty="0" smtClean="0">
                <a:solidFill>
                  <a:schemeClr val="accent6">
                    <a:lumMod val="75000"/>
                  </a:schemeClr>
                </a:solidFill>
                <a:latin typeface="Bookman Old Style" panose="02050604050505020204" pitchFamily="18" charset="0"/>
              </a:rPr>
              <a:t>Sunma: </a:t>
            </a:r>
            <a:r>
              <a:rPr lang="tr-TR" sz="3600" dirty="0" smtClean="0">
                <a:solidFill>
                  <a:schemeClr val="accent6">
                    <a:lumMod val="75000"/>
                  </a:schemeClr>
                </a:solidFill>
                <a:latin typeface="Bookman Old Style" panose="02050604050505020204" pitchFamily="18" charset="0"/>
              </a:rPr>
              <a:t>Çocuğa </a:t>
            </a:r>
            <a:r>
              <a:rPr lang="tr-TR" sz="3600" dirty="0">
                <a:solidFill>
                  <a:schemeClr val="accent6">
                    <a:lumMod val="75000"/>
                  </a:schemeClr>
                </a:solidFill>
                <a:latin typeface="Bookman Old Style" panose="02050604050505020204" pitchFamily="18" charset="0"/>
              </a:rPr>
              <a:t>hayır derken bunu hayırda bırakmak çocuklarda </a:t>
            </a:r>
            <a:r>
              <a:rPr lang="tr-TR" sz="3600" dirty="0" err="1">
                <a:solidFill>
                  <a:schemeClr val="accent6">
                    <a:lumMod val="75000"/>
                  </a:schemeClr>
                </a:solidFill>
                <a:latin typeface="Bookman Old Style" panose="02050604050505020204" pitchFamily="18" charset="0"/>
              </a:rPr>
              <a:t>engellenmişlik</a:t>
            </a:r>
            <a:r>
              <a:rPr lang="tr-TR" sz="3600" dirty="0">
                <a:solidFill>
                  <a:schemeClr val="accent6">
                    <a:lumMod val="75000"/>
                  </a:schemeClr>
                </a:solidFill>
                <a:latin typeface="Bookman Old Style" panose="02050604050505020204" pitchFamily="18" charset="0"/>
              </a:rPr>
              <a:t> duygusu yaratır. Sonrasında seçenek sunun uygun alternatifler belirleyin. </a:t>
            </a:r>
            <a:endParaRPr lang="tr-TR" sz="3600" dirty="0" smtClean="0">
              <a:solidFill>
                <a:schemeClr val="accent6">
                  <a:lumMod val="75000"/>
                </a:schemeClr>
              </a:solidFill>
              <a:latin typeface="Bookman Old Style" panose="02050604050505020204" pitchFamily="18" charset="0"/>
            </a:endParaRPr>
          </a:p>
          <a:p>
            <a:pPr algn="just"/>
            <a:r>
              <a:rPr lang="tr-TR" sz="3600" dirty="0" smtClean="0">
                <a:solidFill>
                  <a:schemeClr val="accent6">
                    <a:lumMod val="75000"/>
                  </a:schemeClr>
                </a:solidFill>
                <a:latin typeface="Bookman Old Style" panose="02050604050505020204" pitchFamily="18" charset="0"/>
              </a:rPr>
              <a:t>Örneğin </a:t>
            </a:r>
            <a:r>
              <a:rPr lang="tr-TR" sz="3600" dirty="0">
                <a:solidFill>
                  <a:schemeClr val="accent6">
                    <a:lumMod val="75000"/>
                  </a:schemeClr>
                </a:solidFill>
                <a:latin typeface="Bookman Old Style" panose="02050604050505020204" pitchFamily="18" charset="0"/>
              </a:rPr>
              <a:t>duvarı boyamak isteyen bir çocuk için “Duvarı boyamak istediğini biliyorum. Duvar boyamak için değil, kağıdı boyaya bilirsin.” şeklinde yönlendirebiliriz. </a:t>
            </a:r>
            <a:endParaRPr lang="tr-TR" sz="3600" dirty="0" smtClean="0">
              <a:solidFill>
                <a:schemeClr val="accent6">
                  <a:lumMod val="75000"/>
                </a:schemeClr>
              </a:solidFill>
              <a:latin typeface="Bookman Old Style" panose="02050604050505020204" pitchFamily="18" charset="0"/>
            </a:endParaRPr>
          </a:p>
        </p:txBody>
      </p:sp>
      <p:sp>
        <p:nvSpPr>
          <p:cNvPr id="4" name="Metin kutusu 3"/>
          <p:cNvSpPr txBox="1"/>
          <p:nvPr/>
        </p:nvSpPr>
        <p:spPr>
          <a:xfrm>
            <a:off x="3810000" y="2400300"/>
            <a:ext cx="10439400" cy="830997"/>
          </a:xfrm>
          <a:prstGeom prst="rect">
            <a:avLst/>
          </a:prstGeom>
          <a:noFill/>
        </p:spPr>
        <p:txBody>
          <a:bodyPr wrap="square" rtlCol="0">
            <a:spAutoFit/>
          </a:bodyPr>
          <a:lstStyle/>
          <a:p>
            <a:pPr algn="ctr"/>
            <a:r>
              <a:rPr lang="tr-TR" sz="4800" b="1" dirty="0" smtClean="0">
                <a:solidFill>
                  <a:schemeClr val="accent3">
                    <a:lumMod val="75000"/>
                  </a:schemeClr>
                </a:solidFill>
                <a:latin typeface="Bookman Old Style" panose="02050604050505020204" pitchFamily="18" charset="0"/>
              </a:rPr>
              <a:t>SINIR KOYMA KURALLARI</a:t>
            </a:r>
            <a:endParaRPr lang="tr-TR" sz="4800" b="1" dirty="0">
              <a:solidFill>
                <a:schemeClr val="accent3">
                  <a:lumMod val="75000"/>
                </a:schemeClr>
              </a:solidFill>
              <a:latin typeface="Bookman Old Style" panose="02050604050505020204" pitchFamily="18" charset="0"/>
            </a:endParaRPr>
          </a:p>
        </p:txBody>
      </p:sp>
    </p:spTree>
    <p:extLst>
      <p:ext uri="{BB962C8B-B14F-4D97-AF65-F5344CB8AC3E}">
        <p14:creationId xmlns:p14="http://schemas.microsoft.com/office/powerpoint/2010/main" xmlns="" val="628752246"/>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Bulut 1"/>
          <p:cNvSpPr/>
          <p:nvPr/>
        </p:nvSpPr>
        <p:spPr>
          <a:xfrm>
            <a:off x="213360" y="266700"/>
            <a:ext cx="18059400" cy="9448800"/>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1584960" y="3559939"/>
            <a:ext cx="15316200" cy="2862322"/>
          </a:xfrm>
          <a:prstGeom prst="rect">
            <a:avLst/>
          </a:prstGeom>
          <a:noFill/>
        </p:spPr>
        <p:txBody>
          <a:bodyPr wrap="square" rtlCol="0">
            <a:spAutoFit/>
          </a:bodyPr>
          <a:lstStyle/>
          <a:p>
            <a:pPr algn="just"/>
            <a:r>
              <a:rPr lang="tr-TR" sz="3600" b="1" i="1" u="sng" dirty="0">
                <a:solidFill>
                  <a:schemeClr val="accent6">
                    <a:lumMod val="75000"/>
                  </a:schemeClr>
                </a:solidFill>
                <a:latin typeface="Bookman Old Style" panose="02050604050505020204" pitchFamily="18" charset="0"/>
              </a:rPr>
              <a:t>Sonuçtan Haberdar Etme: </a:t>
            </a:r>
            <a:r>
              <a:rPr lang="tr-TR" sz="3600" dirty="0">
                <a:solidFill>
                  <a:schemeClr val="accent6">
                    <a:lumMod val="75000"/>
                  </a:schemeClr>
                </a:solidFill>
                <a:latin typeface="Bookman Old Style" panose="02050604050505020204" pitchFamily="18" charset="0"/>
              </a:rPr>
              <a:t>Çocuğu tehdit etmek yerine olayın sonuçlarından haberdar etmek gerekir. </a:t>
            </a:r>
            <a:endParaRPr lang="tr-TR" sz="3600" dirty="0" smtClean="0">
              <a:solidFill>
                <a:schemeClr val="accent6">
                  <a:lumMod val="75000"/>
                </a:schemeClr>
              </a:solidFill>
              <a:latin typeface="Bookman Old Style" panose="02050604050505020204" pitchFamily="18" charset="0"/>
            </a:endParaRPr>
          </a:p>
          <a:p>
            <a:pPr algn="just"/>
            <a:r>
              <a:rPr lang="tr-TR" sz="3600" dirty="0" smtClean="0">
                <a:solidFill>
                  <a:schemeClr val="accent6">
                    <a:lumMod val="75000"/>
                  </a:schemeClr>
                </a:solidFill>
                <a:latin typeface="Bookman Old Style" panose="02050604050505020204" pitchFamily="18" charset="0"/>
              </a:rPr>
              <a:t>Örneğin </a:t>
            </a:r>
            <a:r>
              <a:rPr lang="tr-TR" sz="3600" dirty="0">
                <a:solidFill>
                  <a:schemeClr val="accent6">
                    <a:lumMod val="75000"/>
                  </a:schemeClr>
                </a:solidFill>
                <a:latin typeface="Bookman Old Style" panose="02050604050505020204" pitchFamily="18" charset="0"/>
              </a:rPr>
              <a:t>“Ona vurmayı bırakmazsan seni öğretmenine şikayet ederim.” demek yerine yaptığının bir bedeli olacağını hatırlatmak, “Ona vurmayı bırakmazsan onu elinden almak zorunda kalırım.” </a:t>
            </a:r>
          </a:p>
        </p:txBody>
      </p:sp>
      <p:sp>
        <p:nvSpPr>
          <p:cNvPr id="4" name="Metin kutusu 3"/>
          <p:cNvSpPr txBox="1"/>
          <p:nvPr/>
        </p:nvSpPr>
        <p:spPr>
          <a:xfrm>
            <a:off x="3810000" y="2400300"/>
            <a:ext cx="10439400" cy="830997"/>
          </a:xfrm>
          <a:prstGeom prst="rect">
            <a:avLst/>
          </a:prstGeom>
          <a:noFill/>
        </p:spPr>
        <p:txBody>
          <a:bodyPr wrap="square" rtlCol="0">
            <a:spAutoFit/>
          </a:bodyPr>
          <a:lstStyle/>
          <a:p>
            <a:pPr algn="ctr"/>
            <a:r>
              <a:rPr lang="tr-TR" sz="4800" b="1" dirty="0" smtClean="0">
                <a:solidFill>
                  <a:schemeClr val="accent3">
                    <a:lumMod val="75000"/>
                  </a:schemeClr>
                </a:solidFill>
                <a:latin typeface="Bookman Old Style" panose="02050604050505020204" pitchFamily="18" charset="0"/>
              </a:rPr>
              <a:t>SINIR KOYMA KURALLARI</a:t>
            </a:r>
            <a:endParaRPr lang="tr-TR" sz="4800" b="1" dirty="0">
              <a:solidFill>
                <a:schemeClr val="accent3">
                  <a:lumMod val="75000"/>
                </a:schemeClr>
              </a:solidFill>
              <a:latin typeface="Bookman Old Style" panose="02050604050505020204" pitchFamily="18" charset="0"/>
            </a:endParaRPr>
          </a:p>
        </p:txBody>
      </p:sp>
    </p:spTree>
    <p:extLst>
      <p:ext uri="{BB962C8B-B14F-4D97-AF65-F5344CB8AC3E}">
        <p14:creationId xmlns:p14="http://schemas.microsoft.com/office/powerpoint/2010/main" xmlns="" val="3451489017"/>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Bulut 1"/>
          <p:cNvSpPr/>
          <p:nvPr/>
        </p:nvSpPr>
        <p:spPr>
          <a:xfrm>
            <a:off x="213360" y="266700"/>
            <a:ext cx="18059400" cy="9448800"/>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1584960" y="4113937"/>
            <a:ext cx="15316200" cy="1754326"/>
          </a:xfrm>
          <a:prstGeom prst="rect">
            <a:avLst/>
          </a:prstGeom>
          <a:noFill/>
        </p:spPr>
        <p:txBody>
          <a:bodyPr wrap="square" rtlCol="0">
            <a:spAutoFit/>
          </a:bodyPr>
          <a:lstStyle/>
          <a:p>
            <a:pPr algn="just"/>
            <a:r>
              <a:rPr lang="tr-TR" sz="3600" b="1" i="1" u="sng" dirty="0">
                <a:solidFill>
                  <a:schemeClr val="accent6">
                    <a:lumMod val="75000"/>
                  </a:schemeClr>
                </a:solidFill>
                <a:latin typeface="Bookman Old Style" panose="02050604050505020204" pitchFamily="18" charset="0"/>
              </a:rPr>
              <a:t>Tutarlılık: </a:t>
            </a:r>
            <a:r>
              <a:rPr lang="tr-TR" sz="3600" dirty="0">
                <a:solidFill>
                  <a:schemeClr val="accent6">
                    <a:lumMod val="75000"/>
                  </a:schemeClr>
                </a:solidFill>
                <a:latin typeface="Bookman Old Style" panose="02050604050505020204" pitchFamily="18" charset="0"/>
              </a:rPr>
              <a:t>Sınırlar tutarlı bir şekilde uygulanmalıdır. ebeveynlerin kendi içinde tutarlılığı da çok önemlidir. Ebeveynlerden birinin evet derken diğerinin hayır demesi oldukça yanlış bir tutumdur</a:t>
            </a:r>
          </a:p>
        </p:txBody>
      </p:sp>
      <p:sp>
        <p:nvSpPr>
          <p:cNvPr id="4" name="Metin kutusu 3"/>
          <p:cNvSpPr txBox="1"/>
          <p:nvPr/>
        </p:nvSpPr>
        <p:spPr>
          <a:xfrm>
            <a:off x="3810000" y="2400300"/>
            <a:ext cx="10439400" cy="830997"/>
          </a:xfrm>
          <a:prstGeom prst="rect">
            <a:avLst/>
          </a:prstGeom>
          <a:noFill/>
        </p:spPr>
        <p:txBody>
          <a:bodyPr wrap="square" rtlCol="0">
            <a:spAutoFit/>
          </a:bodyPr>
          <a:lstStyle/>
          <a:p>
            <a:pPr algn="ctr"/>
            <a:r>
              <a:rPr lang="tr-TR" sz="4800" b="1" dirty="0" smtClean="0">
                <a:solidFill>
                  <a:schemeClr val="accent3">
                    <a:lumMod val="75000"/>
                  </a:schemeClr>
                </a:solidFill>
                <a:latin typeface="Bookman Old Style" panose="02050604050505020204" pitchFamily="18" charset="0"/>
              </a:rPr>
              <a:t>SINIR KOYMA KURALLARI</a:t>
            </a:r>
            <a:endParaRPr lang="tr-TR" sz="4800" b="1" dirty="0">
              <a:solidFill>
                <a:schemeClr val="accent3">
                  <a:lumMod val="75000"/>
                </a:schemeClr>
              </a:solidFill>
              <a:latin typeface="Bookman Old Style" panose="02050604050505020204" pitchFamily="18" charset="0"/>
            </a:endParaRPr>
          </a:p>
        </p:txBody>
      </p:sp>
    </p:spTree>
    <p:extLst>
      <p:ext uri="{BB962C8B-B14F-4D97-AF65-F5344CB8AC3E}">
        <p14:creationId xmlns:p14="http://schemas.microsoft.com/office/powerpoint/2010/main" xmlns="" val="880373769"/>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F6767"/>
        </a:solidFill>
        <a:effectLst/>
      </p:bgPr>
    </p:bg>
    <p:spTree>
      <p:nvGrpSpPr>
        <p:cNvPr id="1" name=""/>
        <p:cNvGrpSpPr/>
        <p:nvPr/>
      </p:nvGrpSpPr>
      <p:grpSpPr>
        <a:xfrm>
          <a:off x="0" y="0"/>
          <a:ext cx="0" cy="0"/>
          <a:chOff x="0" y="0"/>
          <a:chExt cx="0" cy="0"/>
        </a:xfrm>
      </p:grpSpPr>
      <p:sp>
        <p:nvSpPr>
          <p:cNvPr id="2" name="Freeform 2"/>
          <p:cNvSpPr/>
          <p:nvPr/>
        </p:nvSpPr>
        <p:spPr>
          <a:xfrm rot="-4068289">
            <a:off x="3442335" y="-1136453"/>
            <a:ext cx="11403328" cy="13395981"/>
          </a:xfrm>
          <a:custGeom>
            <a:avLst/>
            <a:gdLst/>
            <a:ahLst/>
            <a:cxnLst/>
            <a:rect l="l" t="t" r="r" b="b"/>
            <a:pathLst>
              <a:path w="11403328" h="13395981">
                <a:moveTo>
                  <a:pt x="0" y="0"/>
                </a:moveTo>
                <a:lnTo>
                  <a:pt x="11403328" y="0"/>
                </a:lnTo>
                <a:lnTo>
                  <a:pt x="11403328" y="13395981"/>
                </a:lnTo>
                <a:lnTo>
                  <a:pt x="0" y="13395981"/>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a:off x="3755347" y="2671646"/>
            <a:ext cx="10777305" cy="5582112"/>
            <a:chOff x="-565314" y="52538"/>
            <a:chExt cx="14369740" cy="7442815"/>
          </a:xfrm>
        </p:grpSpPr>
        <p:sp>
          <p:nvSpPr>
            <p:cNvPr id="4" name="TextBox 4"/>
            <p:cNvSpPr txBox="1"/>
            <p:nvPr/>
          </p:nvSpPr>
          <p:spPr>
            <a:xfrm>
              <a:off x="-565314" y="52538"/>
              <a:ext cx="14369740" cy="1532300"/>
            </a:xfrm>
            <a:prstGeom prst="rect">
              <a:avLst/>
            </a:prstGeom>
          </p:spPr>
          <p:txBody>
            <a:bodyPr lIns="0" tIns="0" rIns="0" bIns="0" rtlCol="0" anchor="t">
              <a:spAutoFit/>
            </a:bodyPr>
            <a:lstStyle/>
            <a:p>
              <a:pPr algn="ctr">
                <a:lnSpc>
                  <a:spcPts val="9599"/>
                </a:lnSpc>
              </a:pPr>
              <a:r>
                <a:rPr lang="tr-TR" sz="4800" dirty="0" smtClean="0">
                  <a:solidFill>
                    <a:srgbClr val="073A64"/>
                  </a:solidFill>
                  <a:latin typeface="Bryndan Write"/>
                </a:rPr>
                <a:t>SINIR KOYMA BASAMAKLARI</a:t>
              </a:r>
              <a:r>
                <a:rPr lang="en-US" sz="7999" dirty="0" smtClean="0">
                  <a:solidFill>
                    <a:srgbClr val="073A64"/>
                  </a:solidFill>
                  <a:latin typeface="Bryndan Write"/>
                </a:rPr>
                <a:t>?</a:t>
              </a:r>
              <a:endParaRPr lang="en-US" sz="7999" dirty="0">
                <a:solidFill>
                  <a:srgbClr val="073A64"/>
                </a:solidFill>
                <a:latin typeface="Bryndan Write"/>
              </a:endParaRPr>
            </a:p>
          </p:txBody>
        </p:sp>
        <p:sp>
          <p:nvSpPr>
            <p:cNvPr id="5" name="TextBox 5"/>
            <p:cNvSpPr txBox="1"/>
            <p:nvPr/>
          </p:nvSpPr>
          <p:spPr>
            <a:xfrm>
              <a:off x="2860357" y="1877490"/>
              <a:ext cx="9205288" cy="5617863"/>
            </a:xfrm>
            <a:prstGeom prst="rect">
              <a:avLst/>
            </a:prstGeom>
          </p:spPr>
          <p:txBody>
            <a:bodyPr wrap="square" lIns="0" tIns="0" rIns="0" bIns="0" rtlCol="0" anchor="t">
              <a:spAutoFit/>
            </a:bodyPr>
            <a:lstStyle/>
            <a:p>
              <a:pPr>
                <a:buFont typeface="+mj-lt"/>
                <a:buAutoNum type="arabicPeriod"/>
              </a:pPr>
              <a:r>
                <a:rPr lang="tr-TR" sz="4000" dirty="0">
                  <a:solidFill>
                    <a:schemeClr val="accent3">
                      <a:lumMod val="75000"/>
                    </a:schemeClr>
                  </a:solidFill>
                  <a:latin typeface="Bryndan Write" panose="020B0604020202020204" charset="0"/>
                </a:rPr>
                <a:t>Duyguyu </a:t>
              </a:r>
              <a:r>
                <a:rPr lang="tr-TR" sz="4000" dirty="0" smtClean="0">
                  <a:solidFill>
                    <a:schemeClr val="accent3">
                      <a:lumMod val="75000"/>
                    </a:schemeClr>
                  </a:solidFill>
                  <a:latin typeface="Bryndan Write" panose="020B0604020202020204" charset="0"/>
                </a:rPr>
                <a:t>kabul edin</a:t>
              </a:r>
            </a:p>
            <a:p>
              <a:pPr>
                <a:buFont typeface="+mj-lt"/>
                <a:buAutoNum type="arabicPeriod"/>
              </a:pPr>
              <a:r>
                <a:rPr lang="tr-TR" sz="4000" dirty="0" smtClean="0">
                  <a:solidFill>
                    <a:schemeClr val="accent3">
                      <a:lumMod val="75000"/>
                    </a:schemeClr>
                  </a:solidFill>
                  <a:latin typeface="Bryndan Write" panose="020B0604020202020204" charset="0"/>
                </a:rPr>
                <a:t>Sınırı </a:t>
              </a:r>
              <a:r>
                <a:rPr lang="tr-TR" sz="4000" dirty="0">
                  <a:solidFill>
                    <a:schemeClr val="accent3">
                      <a:lumMod val="75000"/>
                    </a:schemeClr>
                  </a:solidFill>
                  <a:latin typeface="Bryndan Write" panose="020B0604020202020204" charset="0"/>
                </a:rPr>
                <a:t>ifade edin</a:t>
              </a:r>
            </a:p>
            <a:p>
              <a:pPr>
                <a:buFont typeface="+mj-lt"/>
                <a:buAutoNum type="arabicPeriod"/>
              </a:pPr>
              <a:r>
                <a:rPr lang="tr-TR" sz="4000" dirty="0">
                  <a:solidFill>
                    <a:schemeClr val="accent3">
                      <a:lumMod val="75000"/>
                    </a:schemeClr>
                  </a:solidFill>
                  <a:latin typeface="Bryndan Write" panose="020B0604020202020204" charset="0"/>
                </a:rPr>
                <a:t>Seçenekler sunun</a:t>
              </a:r>
            </a:p>
            <a:p>
              <a:pPr>
                <a:buFont typeface="+mj-lt"/>
                <a:buAutoNum type="arabicPeriod"/>
              </a:pPr>
              <a:r>
                <a:rPr lang="tr-TR" sz="4000" dirty="0">
                  <a:solidFill>
                    <a:schemeClr val="accent3">
                      <a:lumMod val="75000"/>
                    </a:schemeClr>
                  </a:solidFill>
                  <a:latin typeface="Bryndan Write" panose="020B0604020202020204" charset="0"/>
                </a:rPr>
                <a:t>Son seçimleri ifade edin</a:t>
              </a:r>
            </a:p>
            <a:p>
              <a:pPr>
                <a:lnSpc>
                  <a:spcPts val="7000"/>
                </a:lnSpc>
              </a:pPr>
              <a:endParaRPr lang="en-US" sz="4000" dirty="0">
                <a:solidFill>
                  <a:schemeClr val="accent3">
                    <a:lumMod val="75000"/>
                  </a:schemeClr>
                </a:solidFill>
                <a:latin typeface="Bryndan Write" panose="020B0604020202020204" charset="0"/>
              </a:endParaRPr>
            </a:p>
            <a:p>
              <a:pPr algn="ctr">
                <a:lnSpc>
                  <a:spcPts val="3300"/>
                </a:lnSpc>
              </a:pPr>
              <a:endParaRPr sz="4000" dirty="0">
                <a:solidFill>
                  <a:schemeClr val="accent3">
                    <a:lumMod val="75000"/>
                  </a:schemeClr>
                </a:solidFill>
                <a:latin typeface="Bryndan Write" panose="020B0604020202020204" charset="0"/>
              </a:endParaRPr>
            </a:p>
            <a:p>
              <a:pPr algn="ctr">
                <a:lnSpc>
                  <a:spcPts val="3300"/>
                </a:lnSpc>
              </a:pPr>
              <a:endParaRPr sz="4000" dirty="0">
                <a:solidFill>
                  <a:schemeClr val="accent3">
                    <a:lumMod val="75000"/>
                  </a:schemeClr>
                </a:solidFill>
                <a:latin typeface="Bryndan Write" panose="020B0604020202020204" charset="0"/>
              </a:endParaRPr>
            </a:p>
          </p:txBody>
        </p:sp>
      </p:grpSp>
      <p:grpSp>
        <p:nvGrpSpPr>
          <p:cNvPr id="6" name="Group 6"/>
          <p:cNvGrpSpPr/>
          <p:nvPr/>
        </p:nvGrpSpPr>
        <p:grpSpPr>
          <a:xfrm>
            <a:off x="424566" y="3353489"/>
            <a:ext cx="3754766" cy="3580023"/>
            <a:chOff x="0" y="0"/>
            <a:chExt cx="5006355" cy="4773364"/>
          </a:xfrm>
        </p:grpSpPr>
        <p:sp>
          <p:nvSpPr>
            <p:cNvPr id="7" name="Freeform 7"/>
            <p:cNvSpPr/>
            <p:nvPr/>
          </p:nvSpPr>
          <p:spPr>
            <a:xfrm rot="335732">
              <a:off x="200865" y="214136"/>
              <a:ext cx="4604626" cy="4345092"/>
            </a:xfrm>
            <a:custGeom>
              <a:avLst/>
              <a:gdLst/>
              <a:ahLst/>
              <a:cxnLst/>
              <a:rect l="l" t="t" r="r" b="b"/>
              <a:pathLst>
                <a:path w="4604626" h="4345092">
                  <a:moveTo>
                    <a:pt x="0" y="0"/>
                  </a:moveTo>
                  <a:lnTo>
                    <a:pt x="4604625" y="0"/>
                  </a:lnTo>
                  <a:lnTo>
                    <a:pt x="4604625" y="4345092"/>
                  </a:lnTo>
                  <a:lnTo>
                    <a:pt x="0" y="4345092"/>
                  </a:lnTo>
                  <a:lnTo>
                    <a:pt x="0"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sp>
        <p:sp>
          <p:nvSpPr>
            <p:cNvPr id="8" name="Freeform 8"/>
            <p:cNvSpPr/>
            <p:nvPr/>
          </p:nvSpPr>
          <p:spPr>
            <a:xfrm rot="335732">
              <a:off x="1698082" y="2588419"/>
              <a:ext cx="1441973" cy="1313507"/>
            </a:xfrm>
            <a:custGeom>
              <a:avLst/>
              <a:gdLst/>
              <a:ahLst/>
              <a:cxnLst/>
              <a:rect l="l" t="t" r="r" b="b"/>
              <a:pathLst>
                <a:path w="1441973" h="1313507">
                  <a:moveTo>
                    <a:pt x="0" y="0"/>
                  </a:moveTo>
                  <a:lnTo>
                    <a:pt x="1441974" y="0"/>
                  </a:lnTo>
                  <a:lnTo>
                    <a:pt x="1441974" y="1313507"/>
                  </a:lnTo>
                  <a:lnTo>
                    <a:pt x="0" y="1313507"/>
                  </a:lnTo>
                  <a:lnTo>
                    <a:pt x="0" y="0"/>
                  </a:lnTo>
                  <a:close/>
                </a:path>
              </a:pathLst>
            </a:custGeom>
            <a:blipFill>
              <a:blip r:embed="rId6" cstate="print">
                <a:extLst>
                  <a:ext uri="{96DAC541-7B7A-43D3-8B79-37D633B846F1}">
                    <asvg:svgBlip xmlns="" xmlns:asvg="http://schemas.microsoft.com/office/drawing/2016/SVG/main" r:embed="rId7"/>
                  </a:ext>
                </a:extLst>
              </a:blip>
              <a:stretch>
                <a:fillRect/>
              </a:stretch>
            </a:blipFill>
          </p:spPr>
        </p:sp>
        <p:sp>
          <p:nvSpPr>
            <p:cNvPr id="9" name="Freeform 9"/>
            <p:cNvSpPr/>
            <p:nvPr/>
          </p:nvSpPr>
          <p:spPr>
            <a:xfrm rot="335732">
              <a:off x="1386287" y="1689397"/>
              <a:ext cx="2301932" cy="698950"/>
            </a:xfrm>
            <a:custGeom>
              <a:avLst/>
              <a:gdLst/>
              <a:ahLst/>
              <a:cxnLst/>
              <a:rect l="l" t="t" r="r" b="b"/>
              <a:pathLst>
                <a:path w="2301932" h="698950">
                  <a:moveTo>
                    <a:pt x="0" y="0"/>
                  </a:moveTo>
                  <a:lnTo>
                    <a:pt x="2301932" y="0"/>
                  </a:lnTo>
                  <a:lnTo>
                    <a:pt x="2301932" y="698950"/>
                  </a:lnTo>
                  <a:lnTo>
                    <a:pt x="0" y="698950"/>
                  </a:lnTo>
                  <a:lnTo>
                    <a:pt x="0" y="0"/>
                  </a:lnTo>
                  <a:close/>
                </a:path>
              </a:pathLst>
            </a:custGeom>
            <a:blipFill>
              <a:blip r:embed="rId8" cstate="print">
                <a:extLst>
                  <a:ext uri="{96DAC541-7B7A-43D3-8B79-37D633B846F1}">
                    <asvg:svgBlip xmlns="" xmlns:asvg="http://schemas.microsoft.com/office/drawing/2016/SVG/main" r:embed="rId9"/>
                  </a:ext>
                </a:extLst>
              </a:blip>
              <a:stretch>
                <a:fillRect/>
              </a:stretch>
            </a:blipFill>
          </p:spPr>
        </p:sp>
      </p:grpSp>
      <p:sp>
        <p:nvSpPr>
          <p:cNvPr id="10" name="Freeform 10"/>
          <p:cNvSpPr/>
          <p:nvPr/>
        </p:nvSpPr>
        <p:spPr>
          <a:xfrm>
            <a:off x="7142246" y="475488"/>
            <a:ext cx="4003509" cy="1106424"/>
          </a:xfrm>
          <a:custGeom>
            <a:avLst/>
            <a:gdLst/>
            <a:ahLst/>
            <a:cxnLst/>
            <a:rect l="l" t="t" r="r" b="b"/>
            <a:pathLst>
              <a:path w="4003509" h="1106424">
                <a:moveTo>
                  <a:pt x="0" y="0"/>
                </a:moveTo>
                <a:lnTo>
                  <a:pt x="4003508" y="0"/>
                </a:lnTo>
                <a:lnTo>
                  <a:pt x="4003508" y="1106424"/>
                </a:lnTo>
                <a:lnTo>
                  <a:pt x="0" y="1106424"/>
                </a:lnTo>
                <a:lnTo>
                  <a:pt x="0" y="0"/>
                </a:lnTo>
                <a:close/>
              </a:path>
            </a:pathLst>
          </a:custGeom>
          <a:blipFill>
            <a:blip r:embed="rId10" cstate="print">
              <a:extLst>
                <a:ext uri="{96DAC541-7B7A-43D3-8B79-37D633B846F1}">
                  <asvg:svgBlip xmlns="" xmlns:asvg="http://schemas.microsoft.com/office/drawing/2016/SVG/main" r:embed="rId11"/>
                </a:ext>
              </a:extLst>
            </a:blip>
            <a:stretch>
              <a:fillRect/>
            </a:stretch>
          </a:blipFill>
        </p:spPr>
      </p:sp>
      <p:grpSp>
        <p:nvGrpSpPr>
          <p:cNvPr id="11" name="Group 11"/>
          <p:cNvGrpSpPr/>
          <p:nvPr/>
        </p:nvGrpSpPr>
        <p:grpSpPr>
          <a:xfrm>
            <a:off x="3048000" y="6933512"/>
            <a:ext cx="2719213" cy="3058419"/>
            <a:chOff x="0" y="0"/>
            <a:chExt cx="3625617" cy="4077892"/>
          </a:xfrm>
        </p:grpSpPr>
        <p:sp>
          <p:nvSpPr>
            <p:cNvPr id="12" name="Freeform 12"/>
            <p:cNvSpPr/>
            <p:nvPr/>
          </p:nvSpPr>
          <p:spPr>
            <a:xfrm>
              <a:off x="0" y="0"/>
              <a:ext cx="3625617" cy="4077892"/>
            </a:xfrm>
            <a:custGeom>
              <a:avLst/>
              <a:gdLst/>
              <a:ahLst/>
              <a:cxnLst/>
              <a:rect l="l" t="t" r="r" b="b"/>
              <a:pathLst>
                <a:path w="3625617" h="4077892">
                  <a:moveTo>
                    <a:pt x="0" y="0"/>
                  </a:moveTo>
                  <a:lnTo>
                    <a:pt x="3625617" y="0"/>
                  </a:lnTo>
                  <a:lnTo>
                    <a:pt x="3625617" y="4077892"/>
                  </a:lnTo>
                  <a:lnTo>
                    <a:pt x="0" y="4077892"/>
                  </a:lnTo>
                  <a:lnTo>
                    <a:pt x="0" y="0"/>
                  </a:lnTo>
                  <a:close/>
                </a:path>
              </a:pathLst>
            </a:custGeom>
            <a:blipFill>
              <a:blip r:embed="rId12" cstate="print">
                <a:extLst>
                  <a:ext uri="{96DAC541-7B7A-43D3-8B79-37D633B846F1}">
                    <asvg:svgBlip xmlns="" xmlns:asvg="http://schemas.microsoft.com/office/drawing/2016/SVG/main" r:embed="rId13"/>
                  </a:ext>
                </a:extLst>
              </a:blip>
              <a:stretch>
                <a:fillRect/>
              </a:stretch>
            </a:blipFill>
          </p:spPr>
        </p:sp>
        <p:sp>
          <p:nvSpPr>
            <p:cNvPr id="13" name="Freeform 13"/>
            <p:cNvSpPr/>
            <p:nvPr/>
          </p:nvSpPr>
          <p:spPr>
            <a:xfrm>
              <a:off x="645262" y="1582542"/>
              <a:ext cx="2335092" cy="912809"/>
            </a:xfrm>
            <a:custGeom>
              <a:avLst/>
              <a:gdLst/>
              <a:ahLst/>
              <a:cxnLst/>
              <a:rect l="l" t="t" r="r" b="b"/>
              <a:pathLst>
                <a:path w="2335092" h="912809">
                  <a:moveTo>
                    <a:pt x="0" y="0"/>
                  </a:moveTo>
                  <a:lnTo>
                    <a:pt x="2335092" y="0"/>
                  </a:lnTo>
                  <a:lnTo>
                    <a:pt x="2335092" y="912808"/>
                  </a:lnTo>
                  <a:lnTo>
                    <a:pt x="0" y="912808"/>
                  </a:lnTo>
                  <a:lnTo>
                    <a:pt x="0" y="0"/>
                  </a:lnTo>
                  <a:close/>
                </a:path>
              </a:pathLst>
            </a:custGeom>
            <a:blipFill>
              <a:blip r:embed="rId14" cstate="print">
                <a:extLst>
                  <a:ext uri="{96DAC541-7B7A-43D3-8B79-37D633B846F1}">
                    <asvg:svgBlip xmlns="" xmlns:asvg="http://schemas.microsoft.com/office/drawing/2016/SVG/main" r:embed="rId15"/>
                  </a:ext>
                </a:extLst>
              </a:blip>
              <a:stretch>
                <a:fillRect/>
              </a:stretch>
            </a:blipFill>
          </p:spPr>
        </p:sp>
        <p:sp>
          <p:nvSpPr>
            <p:cNvPr id="14" name="Freeform 14"/>
            <p:cNvSpPr/>
            <p:nvPr/>
          </p:nvSpPr>
          <p:spPr>
            <a:xfrm>
              <a:off x="1145652" y="2715504"/>
              <a:ext cx="1334313" cy="769049"/>
            </a:xfrm>
            <a:custGeom>
              <a:avLst/>
              <a:gdLst/>
              <a:ahLst/>
              <a:cxnLst/>
              <a:rect l="l" t="t" r="r" b="b"/>
              <a:pathLst>
                <a:path w="1334313" h="769049">
                  <a:moveTo>
                    <a:pt x="0" y="0"/>
                  </a:moveTo>
                  <a:lnTo>
                    <a:pt x="1334313" y="0"/>
                  </a:lnTo>
                  <a:lnTo>
                    <a:pt x="1334313" y="769049"/>
                  </a:lnTo>
                  <a:lnTo>
                    <a:pt x="0" y="769049"/>
                  </a:lnTo>
                  <a:lnTo>
                    <a:pt x="0" y="0"/>
                  </a:lnTo>
                  <a:close/>
                </a:path>
              </a:pathLst>
            </a:custGeom>
            <a:blipFill>
              <a:blip r:embed="rId16" cstate="print">
                <a:extLst>
                  <a:ext uri="{96DAC541-7B7A-43D3-8B79-37D633B846F1}">
                    <asvg:svgBlip xmlns="" xmlns:asvg="http://schemas.microsoft.com/office/drawing/2016/SVG/main" r:embed="rId17"/>
                  </a:ext>
                </a:extLst>
              </a:blip>
              <a:stretch>
                <a:fillRect/>
              </a:stretch>
            </a:blipFill>
          </p:spPr>
        </p:sp>
      </p:grpSp>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Bulut 1"/>
          <p:cNvSpPr/>
          <p:nvPr/>
        </p:nvSpPr>
        <p:spPr>
          <a:xfrm>
            <a:off x="0" y="22860"/>
            <a:ext cx="17983200" cy="10149840"/>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p:cNvSpPr txBox="1"/>
          <p:nvPr/>
        </p:nvSpPr>
        <p:spPr>
          <a:xfrm>
            <a:off x="2057400" y="1485900"/>
            <a:ext cx="12959080" cy="7355860"/>
          </a:xfrm>
          <a:prstGeom prst="rect">
            <a:avLst/>
          </a:prstGeom>
          <a:noFill/>
        </p:spPr>
        <p:txBody>
          <a:bodyPr wrap="square" rtlCol="0">
            <a:spAutoFit/>
          </a:bodyPr>
          <a:lstStyle/>
          <a:p>
            <a:pPr algn="just"/>
            <a:r>
              <a:rPr lang="tr-TR" sz="4000" i="1" u="sng" dirty="0" smtClean="0">
                <a:solidFill>
                  <a:schemeClr val="accent5">
                    <a:lumMod val="75000"/>
                  </a:schemeClr>
                </a:solidFill>
                <a:latin typeface="Bryndan Write" panose="020B0604020202020204" charset="0"/>
              </a:rPr>
              <a:t>1. Duyguyu Kabul Edin</a:t>
            </a:r>
          </a:p>
          <a:p>
            <a:pPr algn="just"/>
            <a:r>
              <a:rPr lang="tr-TR" sz="3600" dirty="0" smtClean="0">
                <a:solidFill>
                  <a:schemeClr val="accent5">
                    <a:lumMod val="75000"/>
                  </a:schemeClr>
                </a:solidFill>
                <a:latin typeface="Bryndan Write" panose="020B0604020202020204" charset="0"/>
              </a:rPr>
              <a:t> </a:t>
            </a:r>
          </a:p>
          <a:p>
            <a:pPr algn="just"/>
            <a:r>
              <a:rPr lang="tr-TR" sz="3600" dirty="0" smtClean="0">
                <a:solidFill>
                  <a:schemeClr val="accent5">
                    <a:lumMod val="75000"/>
                  </a:schemeClr>
                </a:solidFill>
                <a:latin typeface="Bryndan Write" panose="020B0604020202020204" charset="0"/>
              </a:rPr>
              <a:t>	Çocuğunuzun </a:t>
            </a:r>
            <a:r>
              <a:rPr lang="tr-TR" sz="3600" dirty="0">
                <a:solidFill>
                  <a:schemeClr val="accent5">
                    <a:lumMod val="75000"/>
                  </a:schemeClr>
                </a:solidFill>
                <a:latin typeface="Bryndan Write" panose="020B0604020202020204" charset="0"/>
              </a:rPr>
              <a:t>duygusunu kabul edin. (Sesiniz empati ve anlayış içermeli.) </a:t>
            </a:r>
            <a:endParaRPr lang="tr-TR" sz="3600" dirty="0" smtClean="0">
              <a:solidFill>
                <a:schemeClr val="accent5">
                  <a:lumMod val="75000"/>
                </a:schemeClr>
              </a:solidFill>
              <a:latin typeface="Bryndan Write" panose="020B0604020202020204" charset="0"/>
            </a:endParaRPr>
          </a:p>
          <a:p>
            <a:pPr algn="just"/>
            <a:endParaRPr lang="tr-TR" sz="3600" dirty="0" smtClean="0">
              <a:solidFill>
                <a:schemeClr val="accent5">
                  <a:lumMod val="75000"/>
                </a:schemeClr>
              </a:solidFill>
              <a:latin typeface="Bryndan Write" panose="020B0604020202020204" charset="0"/>
            </a:endParaRPr>
          </a:p>
          <a:p>
            <a:pPr algn="just"/>
            <a:r>
              <a:rPr lang="tr-TR" sz="3600" dirty="0" smtClean="0">
                <a:solidFill>
                  <a:schemeClr val="accent5">
                    <a:lumMod val="75000"/>
                  </a:schemeClr>
                </a:solidFill>
                <a:latin typeface="Bryndan Write" panose="020B0604020202020204" charset="0"/>
              </a:rPr>
              <a:t>‘</a:t>
            </a:r>
            <a:r>
              <a:rPr lang="tr-TR" sz="3600" dirty="0">
                <a:solidFill>
                  <a:schemeClr val="accent5">
                    <a:lumMod val="75000"/>
                  </a:schemeClr>
                </a:solidFill>
                <a:latin typeface="Bryndan Write" panose="020B0604020202020204" charset="0"/>
              </a:rPr>
              <a:t>’Ali, duvarı boyamanın eğlenceli olacağını düşündüğünü biliyorum.’’ </a:t>
            </a:r>
            <a:endParaRPr lang="tr-TR" sz="3600" dirty="0" smtClean="0">
              <a:solidFill>
                <a:schemeClr val="accent5">
                  <a:lumMod val="75000"/>
                </a:schemeClr>
              </a:solidFill>
              <a:latin typeface="Bryndan Write" panose="020B0604020202020204" charset="0"/>
            </a:endParaRPr>
          </a:p>
          <a:p>
            <a:pPr algn="just"/>
            <a:endParaRPr lang="tr-TR" sz="3600" dirty="0" smtClean="0">
              <a:solidFill>
                <a:schemeClr val="accent5">
                  <a:lumMod val="75000"/>
                </a:schemeClr>
              </a:solidFill>
              <a:latin typeface="Bryndan Write" panose="020B0604020202020204" charset="0"/>
            </a:endParaRPr>
          </a:p>
          <a:p>
            <a:pPr algn="just"/>
            <a:r>
              <a:rPr lang="tr-TR" sz="3600" dirty="0" smtClean="0">
                <a:solidFill>
                  <a:schemeClr val="accent5">
                    <a:lumMod val="75000"/>
                  </a:schemeClr>
                </a:solidFill>
                <a:latin typeface="Bryndan Write" panose="020B0604020202020204" charset="0"/>
              </a:rPr>
              <a:t>	Çocuk </a:t>
            </a:r>
            <a:r>
              <a:rPr lang="tr-TR" sz="3600" dirty="0">
                <a:solidFill>
                  <a:schemeClr val="accent5">
                    <a:lumMod val="75000"/>
                  </a:schemeClr>
                </a:solidFill>
                <a:latin typeface="Bryndan Write" panose="020B0604020202020204" charset="0"/>
              </a:rPr>
              <a:t>duygularının isteklerinin ve dileklerinin ebeveyn tarafından geçerli olduğunu ve kabul edildiğini öğrenir. Sadece bu empatiyi duyarak çocuğunuzun duygularını yansıtmanız birçok kez onun duygusunu veya ihtiyacının yoğunluğunu azaltır.</a:t>
            </a:r>
          </a:p>
          <a:p>
            <a:pPr algn="just"/>
            <a:endParaRPr lang="tr-TR" sz="3600" dirty="0">
              <a:solidFill>
                <a:srgbClr val="92D050"/>
              </a:solidFill>
              <a:latin typeface="Bryndan Write" panose="020B0604020202020204" charset="0"/>
            </a:endParaRPr>
          </a:p>
        </p:txBody>
      </p:sp>
      <p:pic>
        <p:nvPicPr>
          <p:cNvPr id="9" name="Resim 8"/>
          <p:cNvPicPr>
            <a:picLocks noChangeAspect="1"/>
          </p:cNvPicPr>
          <p:nvPr/>
        </p:nvPicPr>
        <p:blipFill>
          <a:blip r:embed="rId2"/>
          <a:stretch>
            <a:fillRect/>
          </a:stretch>
        </p:blipFill>
        <p:spPr>
          <a:xfrm rot="19754789">
            <a:off x="-427197" y="-227226"/>
            <a:ext cx="2409372" cy="3005294"/>
          </a:xfrm>
          <a:prstGeom prst="rect">
            <a:avLst/>
          </a:prstGeom>
        </p:spPr>
      </p:pic>
      <p:pic>
        <p:nvPicPr>
          <p:cNvPr id="10" name="Resim 9"/>
          <p:cNvPicPr>
            <a:picLocks noChangeAspect="1"/>
          </p:cNvPicPr>
          <p:nvPr/>
        </p:nvPicPr>
        <p:blipFill>
          <a:blip r:embed="rId3"/>
          <a:stretch>
            <a:fillRect/>
          </a:stretch>
        </p:blipFill>
        <p:spPr>
          <a:xfrm>
            <a:off x="15738045" y="7782803"/>
            <a:ext cx="2245155" cy="2527057"/>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BAFE2"/>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940921" y="1282213"/>
            <a:ext cx="14260523" cy="7169629"/>
            <a:chOff x="0" y="0"/>
            <a:chExt cx="7820660" cy="3931920"/>
          </a:xfrm>
        </p:grpSpPr>
        <p:sp>
          <p:nvSpPr>
            <p:cNvPr id="3" name="Freeform 3"/>
            <p:cNvSpPr/>
            <p:nvPr/>
          </p:nvSpPr>
          <p:spPr>
            <a:xfrm>
              <a:off x="-11430" y="-1270"/>
              <a:ext cx="7843520" cy="3934460"/>
            </a:xfrm>
            <a:custGeom>
              <a:avLst/>
              <a:gdLst/>
              <a:ahLst/>
              <a:cxnLst/>
              <a:rect l="l" t="t" r="r" b="b"/>
              <a:pathLst>
                <a:path w="7843520" h="3934460">
                  <a:moveTo>
                    <a:pt x="7797800" y="1043940"/>
                  </a:moveTo>
                  <a:cubicBezTo>
                    <a:pt x="7791450" y="952500"/>
                    <a:pt x="7766050" y="863600"/>
                    <a:pt x="7727950" y="777240"/>
                  </a:cubicBezTo>
                  <a:cubicBezTo>
                    <a:pt x="7592060" y="478790"/>
                    <a:pt x="7280910" y="233680"/>
                    <a:pt x="6954519" y="189230"/>
                  </a:cubicBezTo>
                  <a:cubicBezTo>
                    <a:pt x="6681469" y="156210"/>
                    <a:pt x="6409689" y="127000"/>
                    <a:pt x="6139179" y="102870"/>
                  </a:cubicBezTo>
                  <a:cubicBezTo>
                    <a:pt x="5712459" y="64770"/>
                    <a:pt x="5287009" y="36830"/>
                    <a:pt x="4864099" y="20320"/>
                  </a:cubicBezTo>
                  <a:cubicBezTo>
                    <a:pt x="4464049" y="5080"/>
                    <a:pt x="4065269" y="0"/>
                    <a:pt x="3665219" y="3810"/>
                  </a:cubicBezTo>
                  <a:cubicBezTo>
                    <a:pt x="2744470" y="12700"/>
                    <a:pt x="1823720" y="74930"/>
                    <a:pt x="889000" y="189230"/>
                  </a:cubicBezTo>
                  <a:cubicBezTo>
                    <a:pt x="469900" y="246380"/>
                    <a:pt x="76200" y="635000"/>
                    <a:pt x="45720" y="1042670"/>
                  </a:cubicBezTo>
                  <a:cubicBezTo>
                    <a:pt x="0" y="1657350"/>
                    <a:pt x="0" y="2274570"/>
                    <a:pt x="45720" y="2890520"/>
                  </a:cubicBezTo>
                  <a:cubicBezTo>
                    <a:pt x="76200" y="3299460"/>
                    <a:pt x="468630" y="3688080"/>
                    <a:pt x="889000" y="3743960"/>
                  </a:cubicBezTo>
                  <a:cubicBezTo>
                    <a:pt x="1336040" y="3798570"/>
                    <a:pt x="1780540" y="3841750"/>
                    <a:pt x="2223770" y="3872230"/>
                  </a:cubicBezTo>
                  <a:cubicBezTo>
                    <a:pt x="2600960" y="3898900"/>
                    <a:pt x="2978150" y="3916680"/>
                    <a:pt x="3352800" y="3924300"/>
                  </a:cubicBezTo>
                  <a:cubicBezTo>
                    <a:pt x="3804920" y="3934460"/>
                    <a:pt x="4258310" y="3933190"/>
                    <a:pt x="4710430" y="3917950"/>
                  </a:cubicBezTo>
                  <a:cubicBezTo>
                    <a:pt x="5030470" y="3907790"/>
                    <a:pt x="5350510" y="3891280"/>
                    <a:pt x="5670550" y="3867150"/>
                  </a:cubicBezTo>
                  <a:cubicBezTo>
                    <a:pt x="5797550" y="3858260"/>
                    <a:pt x="5925820" y="3848100"/>
                    <a:pt x="6052820" y="3836670"/>
                  </a:cubicBezTo>
                  <a:cubicBezTo>
                    <a:pt x="6245860" y="3820161"/>
                    <a:pt x="6438900" y="3801111"/>
                    <a:pt x="6631940" y="3779520"/>
                  </a:cubicBezTo>
                  <a:cubicBezTo>
                    <a:pt x="6738620" y="3768090"/>
                    <a:pt x="6845300" y="3755390"/>
                    <a:pt x="6951980" y="3742690"/>
                  </a:cubicBezTo>
                  <a:cubicBezTo>
                    <a:pt x="7372350" y="3685540"/>
                    <a:pt x="7764780" y="3296920"/>
                    <a:pt x="7796530" y="2889251"/>
                  </a:cubicBezTo>
                  <a:cubicBezTo>
                    <a:pt x="7843520" y="2275840"/>
                    <a:pt x="7843520" y="1658620"/>
                    <a:pt x="7797800" y="1043940"/>
                  </a:cubicBezTo>
                  <a:close/>
                </a:path>
              </a:pathLst>
            </a:custGeom>
            <a:solidFill>
              <a:srgbClr val="FFFAEF"/>
            </a:solidFill>
            <a:ln w="12700">
              <a:solidFill>
                <a:srgbClr val="000000"/>
              </a:solidFill>
            </a:ln>
          </p:spPr>
        </p:sp>
      </p:grpSp>
      <p:sp>
        <p:nvSpPr>
          <p:cNvPr id="4" name="Freeform 4"/>
          <p:cNvSpPr/>
          <p:nvPr/>
        </p:nvSpPr>
        <p:spPr>
          <a:xfrm>
            <a:off x="6019800" y="810913"/>
            <a:ext cx="5581804" cy="882940"/>
          </a:xfrm>
          <a:custGeom>
            <a:avLst/>
            <a:gdLst/>
            <a:ahLst/>
            <a:cxnLst/>
            <a:rect l="l" t="t" r="r" b="b"/>
            <a:pathLst>
              <a:path w="5581804" h="882940">
                <a:moveTo>
                  <a:pt x="0" y="0"/>
                </a:moveTo>
                <a:lnTo>
                  <a:pt x="5581804" y="0"/>
                </a:lnTo>
                <a:lnTo>
                  <a:pt x="5581804" y="882940"/>
                </a:lnTo>
                <a:lnTo>
                  <a:pt x="0" y="882940"/>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sp>
      <p:sp>
        <p:nvSpPr>
          <p:cNvPr id="7" name="Metin kutusu 6"/>
          <p:cNvSpPr txBox="1"/>
          <p:nvPr/>
        </p:nvSpPr>
        <p:spPr>
          <a:xfrm>
            <a:off x="3356183" y="2857500"/>
            <a:ext cx="11430000" cy="3785652"/>
          </a:xfrm>
          <a:prstGeom prst="rect">
            <a:avLst/>
          </a:prstGeom>
          <a:noFill/>
        </p:spPr>
        <p:txBody>
          <a:bodyPr wrap="square" rtlCol="0">
            <a:spAutoFit/>
          </a:bodyPr>
          <a:lstStyle/>
          <a:p>
            <a:r>
              <a:rPr lang="tr-TR" sz="4000" i="1" u="sng" dirty="0" smtClean="0">
                <a:solidFill>
                  <a:schemeClr val="accent2">
                    <a:lumMod val="60000"/>
                    <a:lumOff val="40000"/>
                  </a:schemeClr>
                </a:solidFill>
                <a:latin typeface="Bryndan Write" panose="020B0604020202020204" charset="0"/>
              </a:rPr>
              <a:t>2. Sınırı İfade Edin</a:t>
            </a:r>
          </a:p>
          <a:p>
            <a:pPr algn="just"/>
            <a:r>
              <a:rPr lang="tr-TR" sz="4000" dirty="0" smtClean="0">
                <a:solidFill>
                  <a:schemeClr val="accent2">
                    <a:lumMod val="60000"/>
                    <a:lumOff val="40000"/>
                  </a:schemeClr>
                </a:solidFill>
                <a:latin typeface="Bryndan Write" panose="020B0604020202020204" charset="0"/>
              </a:rPr>
              <a:t>	Sınırı </a:t>
            </a:r>
            <a:r>
              <a:rPr lang="tr-TR" sz="4000" dirty="0">
                <a:solidFill>
                  <a:schemeClr val="accent2">
                    <a:lumMod val="60000"/>
                    <a:lumOff val="40000"/>
                  </a:schemeClr>
                </a:solidFill>
                <a:latin typeface="Bryndan Write" panose="020B0604020202020204" charset="0"/>
              </a:rPr>
              <a:t>ifade ederken belirli ve net olun. İfadenizin kısa sürmesi önemlidir. </a:t>
            </a:r>
            <a:endParaRPr lang="tr-TR" sz="4000" dirty="0" smtClean="0">
              <a:solidFill>
                <a:schemeClr val="accent2">
                  <a:lumMod val="60000"/>
                  <a:lumOff val="40000"/>
                </a:schemeClr>
              </a:solidFill>
              <a:latin typeface="Bryndan Write" panose="020B0604020202020204" charset="0"/>
            </a:endParaRPr>
          </a:p>
          <a:p>
            <a:pPr algn="just"/>
            <a:endParaRPr lang="tr-TR" sz="4000" dirty="0">
              <a:solidFill>
                <a:schemeClr val="accent2">
                  <a:lumMod val="60000"/>
                  <a:lumOff val="40000"/>
                </a:schemeClr>
              </a:solidFill>
              <a:latin typeface="Bryndan Write" panose="020B0604020202020204" charset="0"/>
            </a:endParaRPr>
          </a:p>
          <a:p>
            <a:pPr algn="just"/>
            <a:r>
              <a:rPr lang="tr-TR" sz="4000" dirty="0" smtClean="0">
                <a:solidFill>
                  <a:schemeClr val="accent2">
                    <a:lumMod val="60000"/>
                    <a:lumOff val="40000"/>
                  </a:schemeClr>
                </a:solidFill>
                <a:latin typeface="Bryndan Write" panose="020B0604020202020204" charset="0"/>
              </a:rPr>
              <a:t>‘</a:t>
            </a:r>
            <a:r>
              <a:rPr lang="tr-TR" sz="4000" dirty="0">
                <a:solidFill>
                  <a:schemeClr val="accent2">
                    <a:lumMod val="60000"/>
                    <a:lumOff val="40000"/>
                  </a:schemeClr>
                </a:solidFill>
                <a:latin typeface="Bryndan Write" panose="020B0604020202020204" charset="0"/>
              </a:rPr>
              <a:t>’Ama duvar, boyamak için değildir.’’</a:t>
            </a:r>
          </a:p>
          <a:p>
            <a:endParaRPr lang="tr-TR" sz="4000" dirty="0">
              <a:solidFill>
                <a:schemeClr val="accent2">
                  <a:lumMod val="60000"/>
                  <a:lumOff val="40000"/>
                </a:schemeClr>
              </a:solidFill>
              <a:latin typeface="Bryndan Write" panose="020B060402020202020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C200"/>
        </a:solidFill>
        <a:effectLst/>
      </p:bgPr>
    </p:bg>
    <p:spTree>
      <p:nvGrpSpPr>
        <p:cNvPr id="1" name=""/>
        <p:cNvGrpSpPr/>
        <p:nvPr/>
      </p:nvGrpSpPr>
      <p:grpSpPr>
        <a:xfrm>
          <a:off x="0" y="0"/>
          <a:ext cx="0" cy="0"/>
          <a:chOff x="0" y="0"/>
          <a:chExt cx="0" cy="0"/>
        </a:xfrm>
      </p:grpSpPr>
      <p:sp>
        <p:nvSpPr>
          <p:cNvPr id="2" name="Freeform 2"/>
          <p:cNvSpPr/>
          <p:nvPr/>
        </p:nvSpPr>
        <p:spPr>
          <a:xfrm rot="171912">
            <a:off x="1303265" y="1191523"/>
            <a:ext cx="16061112" cy="8760597"/>
          </a:xfrm>
          <a:custGeom>
            <a:avLst/>
            <a:gdLst/>
            <a:ahLst/>
            <a:cxnLst/>
            <a:rect l="l" t="t" r="r" b="b"/>
            <a:pathLst>
              <a:path w="13909812" h="7688332">
                <a:moveTo>
                  <a:pt x="0" y="0"/>
                </a:moveTo>
                <a:lnTo>
                  <a:pt x="13909812" y="0"/>
                </a:lnTo>
                <a:lnTo>
                  <a:pt x="13909812" y="7688332"/>
                </a:lnTo>
                <a:lnTo>
                  <a:pt x="0" y="7688332"/>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2565658" y="2068194"/>
            <a:ext cx="13865702" cy="8402300"/>
          </a:xfrm>
          <a:prstGeom prst="rect">
            <a:avLst/>
          </a:prstGeom>
        </p:spPr>
        <p:txBody>
          <a:bodyPr wrap="square" lIns="0" tIns="0" rIns="0" bIns="0" rtlCol="0" anchor="t">
            <a:spAutoFit/>
          </a:bodyPr>
          <a:lstStyle/>
          <a:p>
            <a:pPr>
              <a:lnSpc>
                <a:spcPct val="150000"/>
              </a:lnSpc>
            </a:pPr>
            <a:r>
              <a:rPr lang="tr-TR" sz="3600" i="1" u="sng" dirty="0" smtClean="0">
                <a:solidFill>
                  <a:schemeClr val="accent3">
                    <a:lumMod val="75000"/>
                  </a:schemeClr>
                </a:solidFill>
                <a:latin typeface="Bryndan Write" panose="020B0604020202020204" charset="0"/>
              </a:rPr>
              <a:t>3</a:t>
            </a:r>
            <a:r>
              <a:rPr lang="tr-TR" sz="4000" i="1" u="sng" dirty="0" smtClean="0">
                <a:solidFill>
                  <a:schemeClr val="accent3">
                    <a:lumMod val="75000"/>
                  </a:schemeClr>
                </a:solidFill>
                <a:latin typeface="Bryndan Write" panose="020B0604020202020204" charset="0"/>
              </a:rPr>
              <a:t>. Seçenek Sunun</a:t>
            </a:r>
          </a:p>
          <a:p>
            <a:pPr algn="just">
              <a:lnSpc>
                <a:spcPct val="150000"/>
              </a:lnSpc>
            </a:pPr>
            <a:r>
              <a:rPr lang="tr-TR" sz="3600" dirty="0" smtClean="0">
                <a:solidFill>
                  <a:schemeClr val="accent3">
                    <a:lumMod val="75000"/>
                  </a:schemeClr>
                </a:solidFill>
                <a:latin typeface="Bryndan Write" panose="020B0604020202020204" charset="0"/>
              </a:rPr>
              <a:t>	Çocuğun </a:t>
            </a:r>
            <a:r>
              <a:rPr lang="tr-TR" sz="3600" dirty="0">
                <a:solidFill>
                  <a:schemeClr val="accent3">
                    <a:lumMod val="75000"/>
                  </a:schemeClr>
                </a:solidFill>
                <a:latin typeface="Bryndan Write" panose="020B0604020202020204" charset="0"/>
              </a:rPr>
              <a:t>yaşına bağlı olarak bir ya da daha çok seçenek sağlayabilirsiniz. </a:t>
            </a:r>
            <a:endParaRPr lang="tr-TR" sz="3600" dirty="0" smtClean="0">
              <a:solidFill>
                <a:schemeClr val="accent3">
                  <a:lumMod val="75000"/>
                </a:schemeClr>
              </a:solidFill>
              <a:latin typeface="Bryndan Write" panose="020B0604020202020204" charset="0"/>
            </a:endParaRPr>
          </a:p>
          <a:p>
            <a:pPr algn="just">
              <a:lnSpc>
                <a:spcPct val="150000"/>
              </a:lnSpc>
            </a:pPr>
            <a:r>
              <a:rPr lang="tr-TR" sz="3600" dirty="0" smtClean="0">
                <a:solidFill>
                  <a:schemeClr val="accent3">
                    <a:lumMod val="75000"/>
                  </a:schemeClr>
                </a:solidFill>
                <a:latin typeface="Bryndan Write" panose="020B0604020202020204" charset="0"/>
              </a:rPr>
              <a:t>‘</a:t>
            </a:r>
            <a:r>
              <a:rPr lang="tr-TR" sz="3600" dirty="0">
                <a:solidFill>
                  <a:schemeClr val="accent3">
                    <a:lumMod val="75000"/>
                  </a:schemeClr>
                </a:solidFill>
                <a:latin typeface="Bryndan Write" panose="020B0604020202020204" charset="0"/>
              </a:rPr>
              <a:t>’Boyama yapmak için resim kağıtlarını (resim kağıtlarını işaret ederek) kullanabilirsin.’’ </a:t>
            </a:r>
            <a:endParaRPr lang="tr-TR" sz="3600" dirty="0" smtClean="0">
              <a:solidFill>
                <a:schemeClr val="accent3">
                  <a:lumMod val="75000"/>
                </a:schemeClr>
              </a:solidFill>
              <a:latin typeface="Bryndan Write" panose="020B0604020202020204" charset="0"/>
            </a:endParaRPr>
          </a:p>
          <a:p>
            <a:pPr algn="just">
              <a:lnSpc>
                <a:spcPct val="150000"/>
              </a:lnSpc>
            </a:pPr>
            <a:r>
              <a:rPr lang="tr-TR" sz="3600" dirty="0">
                <a:solidFill>
                  <a:schemeClr val="accent3">
                    <a:lumMod val="75000"/>
                  </a:schemeClr>
                </a:solidFill>
                <a:latin typeface="Bryndan Write" panose="020B0604020202020204" charset="0"/>
              </a:rPr>
              <a:t>	</a:t>
            </a:r>
            <a:r>
              <a:rPr lang="tr-TR" sz="3600" dirty="0" smtClean="0">
                <a:solidFill>
                  <a:schemeClr val="accent3">
                    <a:lumMod val="75000"/>
                  </a:schemeClr>
                </a:solidFill>
                <a:latin typeface="Bryndan Write" panose="020B0604020202020204" charset="0"/>
              </a:rPr>
              <a:t>Hedef </a:t>
            </a:r>
            <a:r>
              <a:rPr lang="tr-TR" sz="3600" dirty="0">
                <a:solidFill>
                  <a:schemeClr val="accent3">
                    <a:lumMod val="75000"/>
                  </a:schemeClr>
                </a:solidFill>
                <a:latin typeface="Bryndan Write" panose="020B0604020202020204" charset="0"/>
              </a:rPr>
              <a:t>davranışlar, çocuğa kendini kontrol etme alıştırması yapmak için fırsat tanıyarak, duygularını ya da asıl hareketini ifade edebilmesi için kabul edilebilir bir çıkış yolu sunacaktır.</a:t>
            </a:r>
          </a:p>
          <a:p>
            <a:pPr>
              <a:lnSpc>
                <a:spcPct val="150000"/>
              </a:lnSpc>
            </a:pPr>
            <a:endParaRPr sz="3600" dirty="0">
              <a:solidFill>
                <a:schemeClr val="accent3">
                  <a:lumMod val="75000"/>
                </a:schemeClr>
              </a:solidFill>
              <a:latin typeface="Bryndan Write" panose="020B0604020202020204" charset="0"/>
            </a:endParaRPr>
          </a:p>
          <a:p>
            <a:pPr>
              <a:lnSpc>
                <a:spcPct val="150000"/>
              </a:lnSpc>
            </a:pPr>
            <a:endParaRPr sz="3600" dirty="0">
              <a:solidFill>
                <a:schemeClr val="accent3">
                  <a:lumMod val="75000"/>
                </a:schemeClr>
              </a:solidFill>
              <a:latin typeface="Bryndan Write" panose="020B0604020202020204" charset="0"/>
            </a:endParaRPr>
          </a:p>
        </p:txBody>
      </p:sp>
      <p:grpSp>
        <p:nvGrpSpPr>
          <p:cNvPr id="4" name="Group 4"/>
          <p:cNvGrpSpPr/>
          <p:nvPr/>
        </p:nvGrpSpPr>
        <p:grpSpPr>
          <a:xfrm rot="543371">
            <a:off x="239352" y="-438315"/>
            <a:ext cx="2378150" cy="3229586"/>
            <a:chOff x="0" y="0"/>
            <a:chExt cx="3170866" cy="4306115"/>
          </a:xfrm>
        </p:grpSpPr>
        <p:sp>
          <p:nvSpPr>
            <p:cNvPr id="5" name="Freeform 5"/>
            <p:cNvSpPr/>
            <p:nvPr/>
          </p:nvSpPr>
          <p:spPr>
            <a:xfrm>
              <a:off x="0" y="0"/>
              <a:ext cx="3170866" cy="4306115"/>
            </a:xfrm>
            <a:custGeom>
              <a:avLst/>
              <a:gdLst/>
              <a:ahLst/>
              <a:cxnLst/>
              <a:rect l="l" t="t" r="r" b="b"/>
              <a:pathLst>
                <a:path w="3170866" h="4306115">
                  <a:moveTo>
                    <a:pt x="0" y="0"/>
                  </a:moveTo>
                  <a:lnTo>
                    <a:pt x="3170866" y="0"/>
                  </a:lnTo>
                  <a:lnTo>
                    <a:pt x="3170866" y="4306115"/>
                  </a:lnTo>
                  <a:lnTo>
                    <a:pt x="0" y="4306115"/>
                  </a:lnTo>
                  <a:lnTo>
                    <a:pt x="0"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sp>
        <p:sp>
          <p:nvSpPr>
            <p:cNvPr id="6" name="Freeform 6"/>
            <p:cNvSpPr/>
            <p:nvPr/>
          </p:nvSpPr>
          <p:spPr>
            <a:xfrm>
              <a:off x="915517" y="2686869"/>
              <a:ext cx="1339832" cy="1042633"/>
            </a:xfrm>
            <a:custGeom>
              <a:avLst/>
              <a:gdLst/>
              <a:ahLst/>
              <a:cxnLst/>
              <a:rect l="l" t="t" r="r" b="b"/>
              <a:pathLst>
                <a:path w="1339832" h="1042633">
                  <a:moveTo>
                    <a:pt x="0" y="0"/>
                  </a:moveTo>
                  <a:lnTo>
                    <a:pt x="1339832" y="0"/>
                  </a:lnTo>
                  <a:lnTo>
                    <a:pt x="1339832" y="1042632"/>
                  </a:lnTo>
                  <a:lnTo>
                    <a:pt x="0" y="1042632"/>
                  </a:lnTo>
                  <a:lnTo>
                    <a:pt x="0" y="0"/>
                  </a:lnTo>
                  <a:close/>
                </a:path>
              </a:pathLst>
            </a:custGeom>
            <a:blipFill>
              <a:blip r:embed="rId6" cstate="print">
                <a:extLst>
                  <a:ext uri="{96DAC541-7B7A-43D3-8B79-37D633B846F1}">
                    <asvg:svgBlip xmlns="" xmlns:asvg="http://schemas.microsoft.com/office/drawing/2016/SVG/main" r:embed="rId7"/>
                  </a:ext>
                </a:extLst>
              </a:blip>
              <a:stretch>
                <a:fillRect/>
              </a:stretch>
            </a:blipFill>
          </p:spPr>
        </p:sp>
        <p:sp>
          <p:nvSpPr>
            <p:cNvPr id="7" name="Freeform 7"/>
            <p:cNvSpPr/>
            <p:nvPr/>
          </p:nvSpPr>
          <p:spPr>
            <a:xfrm>
              <a:off x="688734" y="1660670"/>
              <a:ext cx="1793398" cy="645623"/>
            </a:xfrm>
            <a:custGeom>
              <a:avLst/>
              <a:gdLst/>
              <a:ahLst/>
              <a:cxnLst/>
              <a:rect l="l" t="t" r="r" b="b"/>
              <a:pathLst>
                <a:path w="1793398" h="645623">
                  <a:moveTo>
                    <a:pt x="0" y="0"/>
                  </a:moveTo>
                  <a:lnTo>
                    <a:pt x="1793398" y="0"/>
                  </a:lnTo>
                  <a:lnTo>
                    <a:pt x="1793398" y="645623"/>
                  </a:lnTo>
                  <a:lnTo>
                    <a:pt x="0" y="645623"/>
                  </a:lnTo>
                  <a:lnTo>
                    <a:pt x="0" y="0"/>
                  </a:lnTo>
                  <a:close/>
                </a:path>
              </a:pathLst>
            </a:custGeom>
            <a:blipFill>
              <a:blip r:embed="rId8" cstate="print">
                <a:extLst>
                  <a:ext uri="{96DAC541-7B7A-43D3-8B79-37D633B846F1}">
                    <asvg:svgBlip xmlns="" xmlns:asvg="http://schemas.microsoft.com/office/drawing/2016/SVG/main" r:embed="rId9"/>
                  </a:ext>
                </a:extLst>
              </a:blip>
              <a:stretch>
                <a:fillRect/>
              </a:stretch>
            </a:blipFill>
          </p:spPr>
        </p:sp>
      </p:grpSp>
      <p:grpSp>
        <p:nvGrpSpPr>
          <p:cNvPr id="8" name="Group 8"/>
          <p:cNvGrpSpPr/>
          <p:nvPr/>
        </p:nvGrpSpPr>
        <p:grpSpPr>
          <a:xfrm>
            <a:off x="-153337" y="7124700"/>
            <a:ext cx="2900068" cy="2932054"/>
            <a:chOff x="0" y="0"/>
            <a:chExt cx="3866757" cy="3909405"/>
          </a:xfrm>
        </p:grpSpPr>
        <p:sp>
          <p:nvSpPr>
            <p:cNvPr id="9" name="Freeform 9"/>
            <p:cNvSpPr/>
            <p:nvPr/>
          </p:nvSpPr>
          <p:spPr>
            <a:xfrm>
              <a:off x="0" y="0"/>
              <a:ext cx="3866757" cy="3909405"/>
            </a:xfrm>
            <a:custGeom>
              <a:avLst/>
              <a:gdLst/>
              <a:ahLst/>
              <a:cxnLst/>
              <a:rect l="l" t="t" r="r" b="b"/>
              <a:pathLst>
                <a:path w="3866757" h="3909405">
                  <a:moveTo>
                    <a:pt x="0" y="0"/>
                  </a:moveTo>
                  <a:lnTo>
                    <a:pt x="3866757" y="0"/>
                  </a:lnTo>
                  <a:lnTo>
                    <a:pt x="3866757" y="3909405"/>
                  </a:lnTo>
                  <a:lnTo>
                    <a:pt x="0" y="3909405"/>
                  </a:lnTo>
                  <a:lnTo>
                    <a:pt x="0" y="0"/>
                  </a:lnTo>
                  <a:close/>
                </a:path>
              </a:pathLst>
            </a:custGeom>
            <a:blipFill>
              <a:blip r:embed="rId10" cstate="print">
                <a:extLst>
                  <a:ext uri="{96DAC541-7B7A-43D3-8B79-37D633B846F1}">
                    <asvg:svgBlip xmlns="" xmlns:asvg="http://schemas.microsoft.com/office/drawing/2016/SVG/main" r:embed="rId11"/>
                  </a:ext>
                </a:extLst>
              </a:blip>
              <a:stretch>
                <a:fillRect/>
              </a:stretch>
            </a:blipFill>
          </p:spPr>
        </p:sp>
        <p:sp>
          <p:nvSpPr>
            <p:cNvPr id="10" name="Freeform 10"/>
            <p:cNvSpPr/>
            <p:nvPr/>
          </p:nvSpPr>
          <p:spPr>
            <a:xfrm>
              <a:off x="944216" y="1954702"/>
              <a:ext cx="1978324" cy="435231"/>
            </a:xfrm>
            <a:custGeom>
              <a:avLst/>
              <a:gdLst/>
              <a:ahLst/>
              <a:cxnLst/>
              <a:rect l="l" t="t" r="r" b="b"/>
              <a:pathLst>
                <a:path w="1978324" h="435231">
                  <a:moveTo>
                    <a:pt x="0" y="0"/>
                  </a:moveTo>
                  <a:lnTo>
                    <a:pt x="1978325" y="0"/>
                  </a:lnTo>
                  <a:lnTo>
                    <a:pt x="1978325" y="435232"/>
                  </a:lnTo>
                  <a:lnTo>
                    <a:pt x="0" y="435232"/>
                  </a:lnTo>
                  <a:lnTo>
                    <a:pt x="0" y="0"/>
                  </a:lnTo>
                  <a:close/>
                </a:path>
              </a:pathLst>
            </a:custGeom>
            <a:blipFill>
              <a:blip r:embed="rId12" cstate="print">
                <a:extLst>
                  <a:ext uri="{96DAC541-7B7A-43D3-8B79-37D633B846F1}">
                    <asvg:svgBlip xmlns="" xmlns:asvg="http://schemas.microsoft.com/office/drawing/2016/SVG/main" r:embed="rId13"/>
                  </a:ext>
                </a:extLst>
              </a:blip>
              <a:stretch>
                <a:fillRect/>
              </a:stretch>
            </a:blipFill>
          </p:spPr>
        </p:sp>
      </p:grpSp>
      <p:sp>
        <p:nvSpPr>
          <p:cNvPr id="11" name="Freeform 11"/>
          <p:cNvSpPr/>
          <p:nvPr/>
        </p:nvSpPr>
        <p:spPr>
          <a:xfrm rot="5559731">
            <a:off x="19048169" y="-1493343"/>
            <a:ext cx="6806090" cy="8018957"/>
          </a:xfrm>
          <a:custGeom>
            <a:avLst/>
            <a:gdLst/>
            <a:ahLst/>
            <a:cxnLst/>
            <a:rect l="l" t="t" r="r" b="b"/>
            <a:pathLst>
              <a:path w="6806090" h="8018957">
                <a:moveTo>
                  <a:pt x="0" y="0"/>
                </a:moveTo>
                <a:lnTo>
                  <a:pt x="6806089" y="0"/>
                </a:lnTo>
                <a:lnTo>
                  <a:pt x="6806089" y="8018957"/>
                </a:lnTo>
                <a:lnTo>
                  <a:pt x="0" y="8018957"/>
                </a:lnTo>
                <a:lnTo>
                  <a:pt x="0" y="0"/>
                </a:lnTo>
                <a:close/>
              </a:path>
            </a:pathLst>
          </a:custGeom>
          <a:blipFill>
            <a:blip r:embed="rId14" cstate="print">
              <a:extLst>
                <a:ext uri="{96DAC541-7B7A-43D3-8B79-37D633B846F1}">
                  <asvg:svgBlip xmlns="" xmlns:asvg="http://schemas.microsoft.com/office/drawing/2016/SVG/main" r:embed="rId15"/>
                </a:ext>
              </a:extLst>
            </a:blip>
            <a:stretch>
              <a:fillRect/>
            </a:stretch>
          </a:blipFill>
        </p:spPr>
      </p:sp>
      <p:sp>
        <p:nvSpPr>
          <p:cNvPr id="12" name="Freeform 12"/>
          <p:cNvSpPr/>
          <p:nvPr/>
        </p:nvSpPr>
        <p:spPr>
          <a:xfrm rot="-10694481">
            <a:off x="7331042" y="1236493"/>
            <a:ext cx="3927862" cy="1092660"/>
          </a:xfrm>
          <a:custGeom>
            <a:avLst/>
            <a:gdLst/>
            <a:ahLst/>
            <a:cxnLst/>
            <a:rect l="l" t="t" r="r" b="b"/>
            <a:pathLst>
              <a:path w="3927862" h="1092660">
                <a:moveTo>
                  <a:pt x="0" y="0"/>
                </a:moveTo>
                <a:lnTo>
                  <a:pt x="3927862" y="0"/>
                </a:lnTo>
                <a:lnTo>
                  <a:pt x="3927862" y="1092660"/>
                </a:lnTo>
                <a:lnTo>
                  <a:pt x="0" y="1092660"/>
                </a:lnTo>
                <a:lnTo>
                  <a:pt x="0" y="0"/>
                </a:lnTo>
                <a:close/>
              </a:path>
            </a:pathLst>
          </a:custGeom>
          <a:blipFill>
            <a:blip r:embed="rId16" cstate="print">
              <a:extLst>
                <a:ext uri="{96DAC541-7B7A-43D3-8B79-37D633B846F1}">
                  <asvg:svgBlip xmlns="" xmlns:asvg="http://schemas.microsoft.com/office/drawing/2016/SVG/main" r:embed="rId17"/>
                </a:ext>
              </a:extLst>
            </a:blip>
            <a:stretch>
              <a:fillRect/>
            </a:stretch>
          </a:blipFill>
        </p:spPr>
      </p:sp>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8BAFE2"/>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631143" y="1151012"/>
            <a:ext cx="14398501" cy="7238999"/>
            <a:chOff x="0" y="0"/>
            <a:chExt cx="7820660" cy="3931920"/>
          </a:xfrm>
        </p:grpSpPr>
        <p:sp>
          <p:nvSpPr>
            <p:cNvPr id="3" name="Freeform 3"/>
            <p:cNvSpPr/>
            <p:nvPr/>
          </p:nvSpPr>
          <p:spPr>
            <a:xfrm>
              <a:off x="-11430" y="-1270"/>
              <a:ext cx="7843520" cy="3934460"/>
            </a:xfrm>
            <a:custGeom>
              <a:avLst/>
              <a:gdLst/>
              <a:ahLst/>
              <a:cxnLst/>
              <a:rect l="l" t="t" r="r" b="b"/>
              <a:pathLst>
                <a:path w="7843520" h="3934460">
                  <a:moveTo>
                    <a:pt x="7797800" y="1043940"/>
                  </a:moveTo>
                  <a:cubicBezTo>
                    <a:pt x="7791450" y="952500"/>
                    <a:pt x="7766050" y="863600"/>
                    <a:pt x="7727950" y="777240"/>
                  </a:cubicBezTo>
                  <a:cubicBezTo>
                    <a:pt x="7592060" y="478790"/>
                    <a:pt x="7280910" y="233680"/>
                    <a:pt x="6954519" y="189230"/>
                  </a:cubicBezTo>
                  <a:cubicBezTo>
                    <a:pt x="6681469" y="156210"/>
                    <a:pt x="6409689" y="127000"/>
                    <a:pt x="6139179" y="102870"/>
                  </a:cubicBezTo>
                  <a:cubicBezTo>
                    <a:pt x="5712459" y="64770"/>
                    <a:pt x="5287009" y="36830"/>
                    <a:pt x="4864099" y="20320"/>
                  </a:cubicBezTo>
                  <a:cubicBezTo>
                    <a:pt x="4464049" y="5080"/>
                    <a:pt x="4065269" y="0"/>
                    <a:pt x="3665219" y="3810"/>
                  </a:cubicBezTo>
                  <a:cubicBezTo>
                    <a:pt x="2744470" y="12700"/>
                    <a:pt x="1823720" y="74930"/>
                    <a:pt x="889000" y="189230"/>
                  </a:cubicBezTo>
                  <a:cubicBezTo>
                    <a:pt x="469900" y="246380"/>
                    <a:pt x="76200" y="635000"/>
                    <a:pt x="45720" y="1042670"/>
                  </a:cubicBezTo>
                  <a:cubicBezTo>
                    <a:pt x="0" y="1657350"/>
                    <a:pt x="0" y="2274570"/>
                    <a:pt x="45720" y="2890520"/>
                  </a:cubicBezTo>
                  <a:cubicBezTo>
                    <a:pt x="76200" y="3299460"/>
                    <a:pt x="468630" y="3688080"/>
                    <a:pt x="889000" y="3743960"/>
                  </a:cubicBezTo>
                  <a:cubicBezTo>
                    <a:pt x="1336040" y="3798570"/>
                    <a:pt x="1780540" y="3841750"/>
                    <a:pt x="2223770" y="3872230"/>
                  </a:cubicBezTo>
                  <a:cubicBezTo>
                    <a:pt x="2600960" y="3898900"/>
                    <a:pt x="2978150" y="3916680"/>
                    <a:pt x="3352800" y="3924300"/>
                  </a:cubicBezTo>
                  <a:cubicBezTo>
                    <a:pt x="3804920" y="3934460"/>
                    <a:pt x="4258310" y="3933190"/>
                    <a:pt x="4710430" y="3917950"/>
                  </a:cubicBezTo>
                  <a:cubicBezTo>
                    <a:pt x="5030470" y="3907790"/>
                    <a:pt x="5350510" y="3891280"/>
                    <a:pt x="5670550" y="3867150"/>
                  </a:cubicBezTo>
                  <a:cubicBezTo>
                    <a:pt x="5797550" y="3858260"/>
                    <a:pt x="5925820" y="3848100"/>
                    <a:pt x="6052820" y="3836670"/>
                  </a:cubicBezTo>
                  <a:cubicBezTo>
                    <a:pt x="6245860" y="3820161"/>
                    <a:pt x="6438900" y="3801111"/>
                    <a:pt x="6631940" y="3779520"/>
                  </a:cubicBezTo>
                  <a:cubicBezTo>
                    <a:pt x="6738620" y="3768090"/>
                    <a:pt x="6845300" y="3755390"/>
                    <a:pt x="6951980" y="3742690"/>
                  </a:cubicBezTo>
                  <a:cubicBezTo>
                    <a:pt x="7372350" y="3685540"/>
                    <a:pt x="7764780" y="3296920"/>
                    <a:pt x="7796530" y="2889251"/>
                  </a:cubicBezTo>
                  <a:cubicBezTo>
                    <a:pt x="7843520" y="2275840"/>
                    <a:pt x="7843520" y="1658620"/>
                    <a:pt x="7797800" y="1043940"/>
                  </a:cubicBezTo>
                  <a:close/>
                </a:path>
              </a:pathLst>
            </a:custGeom>
            <a:solidFill>
              <a:srgbClr val="FFFAEF"/>
            </a:solidFill>
            <a:ln w="12700">
              <a:solidFill>
                <a:srgbClr val="000000"/>
              </a:solidFill>
            </a:ln>
          </p:spPr>
        </p:sp>
      </p:grpSp>
      <p:sp>
        <p:nvSpPr>
          <p:cNvPr id="4" name="Freeform 4"/>
          <p:cNvSpPr/>
          <p:nvPr/>
        </p:nvSpPr>
        <p:spPr>
          <a:xfrm>
            <a:off x="6039492" y="587230"/>
            <a:ext cx="5581804" cy="882940"/>
          </a:xfrm>
          <a:custGeom>
            <a:avLst/>
            <a:gdLst/>
            <a:ahLst/>
            <a:cxnLst/>
            <a:rect l="l" t="t" r="r" b="b"/>
            <a:pathLst>
              <a:path w="5581804" h="882940">
                <a:moveTo>
                  <a:pt x="0" y="0"/>
                </a:moveTo>
                <a:lnTo>
                  <a:pt x="5581804" y="0"/>
                </a:lnTo>
                <a:lnTo>
                  <a:pt x="5581804" y="882940"/>
                </a:lnTo>
                <a:lnTo>
                  <a:pt x="0" y="882940"/>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sp>
      <p:sp>
        <p:nvSpPr>
          <p:cNvPr id="5" name="TextBox 5"/>
          <p:cNvSpPr txBox="1"/>
          <p:nvPr/>
        </p:nvSpPr>
        <p:spPr>
          <a:xfrm>
            <a:off x="3136550" y="2247900"/>
            <a:ext cx="11387685" cy="5796459"/>
          </a:xfrm>
          <a:prstGeom prst="rect">
            <a:avLst/>
          </a:prstGeom>
        </p:spPr>
        <p:txBody>
          <a:bodyPr wrap="square" lIns="0" tIns="0" rIns="0" bIns="0" rtlCol="0" anchor="t">
            <a:spAutoFit/>
          </a:bodyPr>
          <a:lstStyle/>
          <a:p>
            <a:pPr>
              <a:lnSpc>
                <a:spcPts val="5929"/>
              </a:lnSpc>
            </a:pPr>
            <a:r>
              <a:rPr lang="tr-TR" sz="4000" i="1" u="sng" dirty="0" smtClean="0">
                <a:solidFill>
                  <a:srgbClr val="FF6699"/>
                </a:solidFill>
                <a:latin typeface="Bryndan Write" panose="020B0604020202020204" charset="0"/>
              </a:rPr>
              <a:t>4. Son Seçimleri İfade Edin</a:t>
            </a:r>
          </a:p>
          <a:p>
            <a:pPr algn="just">
              <a:lnSpc>
                <a:spcPts val="5929"/>
              </a:lnSpc>
            </a:pPr>
            <a:r>
              <a:rPr lang="tr-TR" sz="3600" dirty="0" smtClean="0">
                <a:solidFill>
                  <a:srgbClr val="FF6699"/>
                </a:solidFill>
                <a:latin typeface="Bryndan Write" panose="020B0604020202020204" charset="0"/>
              </a:rPr>
              <a:t>	Bir </a:t>
            </a:r>
            <a:r>
              <a:rPr lang="tr-TR" sz="3600" dirty="0">
                <a:solidFill>
                  <a:srgbClr val="FF6699"/>
                </a:solidFill>
                <a:latin typeface="Bryndan Write" panose="020B0604020202020204" charset="0"/>
              </a:rPr>
              <a:t>sınır belirlediğinizde çocuk bu sınıra uyum sağlayamıyorsa çocuğa seçenek sunun. </a:t>
            </a:r>
            <a:endParaRPr lang="tr-TR" sz="3600" dirty="0" smtClean="0">
              <a:solidFill>
                <a:srgbClr val="FF6699"/>
              </a:solidFill>
              <a:latin typeface="Bryndan Write" panose="020B0604020202020204" charset="0"/>
            </a:endParaRPr>
          </a:p>
          <a:p>
            <a:pPr algn="just">
              <a:lnSpc>
                <a:spcPts val="5929"/>
              </a:lnSpc>
            </a:pPr>
            <a:endParaRPr lang="tr-TR" sz="3600" dirty="0">
              <a:solidFill>
                <a:srgbClr val="FF6699"/>
              </a:solidFill>
              <a:latin typeface="Bryndan Write" panose="020B0604020202020204" charset="0"/>
            </a:endParaRPr>
          </a:p>
          <a:p>
            <a:pPr algn="just">
              <a:lnSpc>
                <a:spcPts val="5929"/>
              </a:lnSpc>
            </a:pPr>
            <a:r>
              <a:rPr lang="tr-TR" sz="3600" dirty="0" smtClean="0">
                <a:solidFill>
                  <a:srgbClr val="FF6699"/>
                </a:solidFill>
                <a:latin typeface="Bryndan Write" panose="020B0604020202020204" charset="0"/>
              </a:rPr>
              <a:t>‘</a:t>
            </a:r>
            <a:r>
              <a:rPr lang="tr-TR" sz="3600" dirty="0">
                <a:solidFill>
                  <a:srgbClr val="FF6699"/>
                </a:solidFill>
                <a:latin typeface="Bryndan Write" panose="020B0604020202020204" charset="0"/>
              </a:rPr>
              <a:t>’Duvarı boyamayı seçersen bugün boyalarınla oynamamayı seçmiş olursun.’’</a:t>
            </a:r>
          </a:p>
          <a:p>
            <a:pPr algn="just">
              <a:lnSpc>
                <a:spcPts val="5929"/>
              </a:lnSpc>
            </a:pPr>
            <a:endParaRPr sz="3600" dirty="0">
              <a:latin typeface="Bryndan Write" panose="020B0604020202020204" charset="0"/>
            </a:endParaRPr>
          </a:p>
          <a:p>
            <a:pPr algn="just">
              <a:lnSpc>
                <a:spcPts val="3851"/>
              </a:lnSpc>
            </a:pPr>
            <a:endParaRPr sz="3600" dirty="0">
              <a:latin typeface="Bryndan Write" panose="020B060402020202020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200"/>
        </a:solidFill>
        <a:effectLst/>
      </p:bgPr>
    </p:bg>
    <p:spTree>
      <p:nvGrpSpPr>
        <p:cNvPr id="1" name=""/>
        <p:cNvGrpSpPr/>
        <p:nvPr/>
      </p:nvGrpSpPr>
      <p:grpSpPr>
        <a:xfrm>
          <a:off x="0" y="0"/>
          <a:ext cx="0" cy="0"/>
          <a:chOff x="0" y="0"/>
          <a:chExt cx="0" cy="0"/>
        </a:xfrm>
      </p:grpSpPr>
      <p:sp>
        <p:nvSpPr>
          <p:cNvPr id="2" name="Freeform 2"/>
          <p:cNvSpPr/>
          <p:nvPr/>
        </p:nvSpPr>
        <p:spPr>
          <a:xfrm rot="5266926">
            <a:off x="4402119" y="-3646748"/>
            <a:ext cx="10272967" cy="16946402"/>
          </a:xfrm>
          <a:custGeom>
            <a:avLst/>
            <a:gdLst/>
            <a:ahLst/>
            <a:cxnLst/>
            <a:rect l="l" t="t" r="r" b="b"/>
            <a:pathLst>
              <a:path w="10272967" h="16946402">
                <a:moveTo>
                  <a:pt x="0" y="0"/>
                </a:moveTo>
                <a:lnTo>
                  <a:pt x="10272968" y="0"/>
                </a:lnTo>
                <a:lnTo>
                  <a:pt x="10272968" y="16946402"/>
                </a:lnTo>
                <a:lnTo>
                  <a:pt x="0" y="16946402"/>
                </a:lnTo>
                <a:lnTo>
                  <a:pt x="0" y="0"/>
                </a:lnTo>
                <a:close/>
              </a:path>
            </a:pathLst>
          </a:custGeom>
          <a:blipFill>
            <a:blip r:embed="rId2" cstate="print">
              <a:extLst>
                <a:ext uri="{96DAC541-7B7A-43D3-8B79-37D633B846F1}">
                  <asvg:svgBlip xmlns="" xmlns:asvg="http://schemas.microsoft.com/office/drawing/2016/SVG/main" r:embed="rId3"/>
                </a:ext>
              </a:extLst>
            </a:blip>
            <a:stretch>
              <a:fillRect r="-19071"/>
            </a:stretch>
          </a:blipFill>
        </p:spPr>
      </p:sp>
      <p:sp>
        <p:nvSpPr>
          <p:cNvPr id="4" name="TextBox 4"/>
          <p:cNvSpPr txBox="1"/>
          <p:nvPr/>
        </p:nvSpPr>
        <p:spPr>
          <a:xfrm>
            <a:off x="1264903" y="5884002"/>
            <a:ext cx="16547399" cy="474489"/>
          </a:xfrm>
          <a:prstGeom prst="rect">
            <a:avLst/>
          </a:prstGeom>
        </p:spPr>
        <p:txBody>
          <a:bodyPr lIns="0" tIns="0" rIns="0" bIns="0" rtlCol="0" anchor="t">
            <a:spAutoFit/>
          </a:bodyPr>
          <a:lstStyle/>
          <a:p>
            <a:pPr algn="ctr">
              <a:lnSpc>
                <a:spcPts val="3661"/>
              </a:lnSpc>
            </a:pPr>
            <a:endParaRPr lang="en-US" sz="3328" dirty="0">
              <a:solidFill>
                <a:srgbClr val="073A64"/>
              </a:solidFill>
              <a:latin typeface="Bryndan Write"/>
            </a:endParaRPr>
          </a:p>
        </p:txBody>
      </p:sp>
      <p:sp>
        <p:nvSpPr>
          <p:cNvPr id="5" name="Metin kutusu 4"/>
          <p:cNvSpPr txBox="1"/>
          <p:nvPr/>
        </p:nvSpPr>
        <p:spPr>
          <a:xfrm>
            <a:off x="3252102" y="2095500"/>
            <a:ext cx="12573000" cy="6247864"/>
          </a:xfrm>
          <a:prstGeom prst="rect">
            <a:avLst/>
          </a:prstGeom>
          <a:noFill/>
        </p:spPr>
        <p:txBody>
          <a:bodyPr wrap="square" rtlCol="0">
            <a:spAutoFit/>
          </a:bodyPr>
          <a:lstStyle/>
          <a:p>
            <a:pPr algn="ctr"/>
            <a:r>
              <a:rPr lang="tr-TR" sz="4000" b="1" dirty="0" smtClean="0">
                <a:solidFill>
                  <a:schemeClr val="accent1">
                    <a:lumMod val="75000"/>
                  </a:schemeClr>
                </a:solidFill>
                <a:latin typeface="Bryndan Write" panose="020B0604020202020204" charset="0"/>
              </a:rPr>
              <a:t>SINIR KOYMANIN ÖNEMİ</a:t>
            </a:r>
          </a:p>
          <a:p>
            <a:pPr algn="just"/>
            <a:endParaRPr lang="tr-TR" sz="4000" b="1" dirty="0">
              <a:solidFill>
                <a:schemeClr val="accent1">
                  <a:lumMod val="75000"/>
                </a:schemeClr>
              </a:solidFill>
              <a:latin typeface="Bryndan Write" panose="020B0604020202020204" charset="0"/>
            </a:endParaRPr>
          </a:p>
          <a:p>
            <a:pPr algn="just"/>
            <a:r>
              <a:rPr lang="tr-TR" sz="4000" b="1" dirty="0" smtClean="0">
                <a:solidFill>
                  <a:schemeClr val="accent1">
                    <a:lumMod val="75000"/>
                  </a:schemeClr>
                </a:solidFill>
                <a:latin typeface="Bryndan Write" panose="020B0604020202020204" charset="0"/>
              </a:rPr>
              <a:t>Hiç </a:t>
            </a:r>
            <a:r>
              <a:rPr lang="tr-TR" sz="4000" b="1" dirty="0">
                <a:solidFill>
                  <a:schemeClr val="accent1">
                    <a:lumMod val="75000"/>
                  </a:schemeClr>
                </a:solidFill>
                <a:latin typeface="Bryndan Write" panose="020B0604020202020204" charset="0"/>
              </a:rPr>
              <a:t>bilmediğiniz bir yolda, hiçbir tabela ya da </a:t>
            </a:r>
            <a:r>
              <a:rPr lang="tr-TR" sz="4000" b="1" dirty="0" err="1">
                <a:solidFill>
                  <a:schemeClr val="accent1">
                    <a:lumMod val="75000"/>
                  </a:schemeClr>
                </a:solidFill>
                <a:latin typeface="Bryndan Write" panose="020B0604020202020204" charset="0"/>
              </a:rPr>
              <a:t>navigasyonunuz</a:t>
            </a:r>
            <a:r>
              <a:rPr lang="tr-TR" sz="4000" b="1" dirty="0">
                <a:solidFill>
                  <a:schemeClr val="accent1">
                    <a:lumMod val="75000"/>
                  </a:schemeClr>
                </a:solidFill>
                <a:latin typeface="Bryndan Write" panose="020B0604020202020204" charset="0"/>
              </a:rPr>
              <a:t> olmadan yürümeye çalıştınız mı? Oldukça kafa karıştırıcıdır. Çocukların da neden o davranışı yapmaması gerektiğini öğrenmeleri için onlara yönlerini gösteren işaret ve uyarılara ihtiyacı vardır. Sınır koyma, çocuğa hangi davranışın riskli veya güvenli olduğunu, o davranışı yaptığında karşısına hangi sonucun çıkacağını öğretir. </a:t>
            </a:r>
          </a:p>
        </p:txBody>
      </p:sp>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BAFE2"/>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44525" y="445420"/>
            <a:ext cx="18135229" cy="9117679"/>
            <a:chOff x="0" y="0"/>
            <a:chExt cx="7820660" cy="3931920"/>
          </a:xfrm>
        </p:grpSpPr>
        <p:sp>
          <p:nvSpPr>
            <p:cNvPr id="3" name="Freeform 3"/>
            <p:cNvSpPr/>
            <p:nvPr/>
          </p:nvSpPr>
          <p:spPr>
            <a:xfrm>
              <a:off x="-11430" y="-1270"/>
              <a:ext cx="7843520" cy="3934460"/>
            </a:xfrm>
            <a:custGeom>
              <a:avLst/>
              <a:gdLst/>
              <a:ahLst/>
              <a:cxnLst/>
              <a:rect l="l" t="t" r="r" b="b"/>
              <a:pathLst>
                <a:path w="7843520" h="3934460">
                  <a:moveTo>
                    <a:pt x="7797800" y="1043940"/>
                  </a:moveTo>
                  <a:cubicBezTo>
                    <a:pt x="7791450" y="952500"/>
                    <a:pt x="7766050" y="863600"/>
                    <a:pt x="7727950" y="777240"/>
                  </a:cubicBezTo>
                  <a:cubicBezTo>
                    <a:pt x="7592060" y="478790"/>
                    <a:pt x="7280910" y="233680"/>
                    <a:pt x="6954519" y="189230"/>
                  </a:cubicBezTo>
                  <a:cubicBezTo>
                    <a:pt x="6681469" y="156210"/>
                    <a:pt x="6409689" y="127000"/>
                    <a:pt x="6139179" y="102870"/>
                  </a:cubicBezTo>
                  <a:cubicBezTo>
                    <a:pt x="5712459" y="64770"/>
                    <a:pt x="5287009" y="36830"/>
                    <a:pt x="4864099" y="20320"/>
                  </a:cubicBezTo>
                  <a:cubicBezTo>
                    <a:pt x="4464049" y="5080"/>
                    <a:pt x="4065269" y="0"/>
                    <a:pt x="3665219" y="3810"/>
                  </a:cubicBezTo>
                  <a:cubicBezTo>
                    <a:pt x="2744470" y="12700"/>
                    <a:pt x="1823720" y="74930"/>
                    <a:pt x="889000" y="189230"/>
                  </a:cubicBezTo>
                  <a:cubicBezTo>
                    <a:pt x="469900" y="246380"/>
                    <a:pt x="76200" y="635000"/>
                    <a:pt x="45720" y="1042670"/>
                  </a:cubicBezTo>
                  <a:cubicBezTo>
                    <a:pt x="0" y="1657350"/>
                    <a:pt x="0" y="2274570"/>
                    <a:pt x="45720" y="2890520"/>
                  </a:cubicBezTo>
                  <a:cubicBezTo>
                    <a:pt x="76200" y="3299460"/>
                    <a:pt x="468630" y="3688080"/>
                    <a:pt x="889000" y="3743960"/>
                  </a:cubicBezTo>
                  <a:cubicBezTo>
                    <a:pt x="1336040" y="3798570"/>
                    <a:pt x="1780540" y="3841750"/>
                    <a:pt x="2223770" y="3872230"/>
                  </a:cubicBezTo>
                  <a:cubicBezTo>
                    <a:pt x="2600960" y="3898900"/>
                    <a:pt x="2978150" y="3916680"/>
                    <a:pt x="3352800" y="3924300"/>
                  </a:cubicBezTo>
                  <a:cubicBezTo>
                    <a:pt x="3804920" y="3934460"/>
                    <a:pt x="4258310" y="3933190"/>
                    <a:pt x="4710430" y="3917950"/>
                  </a:cubicBezTo>
                  <a:cubicBezTo>
                    <a:pt x="5030470" y="3907790"/>
                    <a:pt x="5350510" y="3891280"/>
                    <a:pt x="5670550" y="3867150"/>
                  </a:cubicBezTo>
                  <a:cubicBezTo>
                    <a:pt x="5797550" y="3858260"/>
                    <a:pt x="5925820" y="3848100"/>
                    <a:pt x="6052820" y="3836670"/>
                  </a:cubicBezTo>
                  <a:cubicBezTo>
                    <a:pt x="6245860" y="3820161"/>
                    <a:pt x="6438900" y="3801111"/>
                    <a:pt x="6631940" y="3779520"/>
                  </a:cubicBezTo>
                  <a:cubicBezTo>
                    <a:pt x="6738620" y="3768090"/>
                    <a:pt x="6845300" y="3755390"/>
                    <a:pt x="6951980" y="3742690"/>
                  </a:cubicBezTo>
                  <a:cubicBezTo>
                    <a:pt x="7372350" y="3685540"/>
                    <a:pt x="7764780" y="3296920"/>
                    <a:pt x="7796530" y="2889251"/>
                  </a:cubicBezTo>
                  <a:cubicBezTo>
                    <a:pt x="7843520" y="2275840"/>
                    <a:pt x="7843520" y="1658620"/>
                    <a:pt x="7797800" y="1043940"/>
                  </a:cubicBezTo>
                  <a:close/>
                </a:path>
              </a:pathLst>
            </a:custGeom>
            <a:solidFill>
              <a:srgbClr val="FFFAEF"/>
            </a:solidFill>
            <a:ln w="12700">
              <a:solidFill>
                <a:srgbClr val="000000"/>
              </a:solidFill>
            </a:ln>
          </p:spPr>
        </p:sp>
      </p:grpSp>
      <p:sp>
        <p:nvSpPr>
          <p:cNvPr id="4" name="Freeform 4"/>
          <p:cNvSpPr/>
          <p:nvPr/>
        </p:nvSpPr>
        <p:spPr>
          <a:xfrm>
            <a:off x="6592113" y="-11519"/>
            <a:ext cx="5581804" cy="882940"/>
          </a:xfrm>
          <a:custGeom>
            <a:avLst/>
            <a:gdLst/>
            <a:ahLst/>
            <a:cxnLst/>
            <a:rect l="l" t="t" r="r" b="b"/>
            <a:pathLst>
              <a:path w="5581804" h="882940">
                <a:moveTo>
                  <a:pt x="0" y="0"/>
                </a:moveTo>
                <a:lnTo>
                  <a:pt x="5581804" y="0"/>
                </a:lnTo>
                <a:lnTo>
                  <a:pt x="5581804" y="882940"/>
                </a:lnTo>
                <a:lnTo>
                  <a:pt x="0" y="882940"/>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sp>
      <p:sp>
        <p:nvSpPr>
          <p:cNvPr id="5" name="TextBox 5"/>
          <p:cNvSpPr txBox="1"/>
          <p:nvPr/>
        </p:nvSpPr>
        <p:spPr>
          <a:xfrm>
            <a:off x="826201" y="2618540"/>
            <a:ext cx="17242031" cy="7044877"/>
          </a:xfrm>
          <a:prstGeom prst="rect">
            <a:avLst/>
          </a:prstGeom>
        </p:spPr>
        <p:txBody>
          <a:bodyPr wrap="square" lIns="0" tIns="0" rIns="0" bIns="0" rtlCol="0" anchor="t">
            <a:spAutoFit/>
          </a:bodyPr>
          <a:lstStyle/>
          <a:p>
            <a:pPr marL="571500" indent="-571500" algn="just">
              <a:lnSpc>
                <a:spcPct val="200000"/>
              </a:lnSpc>
              <a:buFont typeface="Wingdings" panose="05000000000000000000" pitchFamily="2" charset="2"/>
              <a:buChar char="ü"/>
            </a:pPr>
            <a:r>
              <a:rPr lang="en-US" sz="3528" dirty="0" err="1" smtClean="0">
                <a:solidFill>
                  <a:srgbClr val="000000"/>
                </a:solidFill>
                <a:latin typeface="Bryndan Write"/>
              </a:rPr>
              <a:t>Çocukla</a:t>
            </a:r>
            <a:r>
              <a:rPr lang="en-US" sz="3528" dirty="0" smtClean="0">
                <a:solidFill>
                  <a:srgbClr val="000000"/>
                </a:solidFill>
                <a:latin typeface="Bryndan Write"/>
              </a:rPr>
              <a:t> </a:t>
            </a:r>
            <a:r>
              <a:rPr lang="en-US" sz="3528" dirty="0" err="1">
                <a:solidFill>
                  <a:srgbClr val="000000"/>
                </a:solidFill>
                <a:latin typeface="Bryndan Write"/>
              </a:rPr>
              <a:t>birlikte</a:t>
            </a:r>
            <a:r>
              <a:rPr lang="en-US" sz="3528" dirty="0">
                <a:solidFill>
                  <a:srgbClr val="000000"/>
                </a:solidFill>
                <a:latin typeface="Bryndan Write"/>
              </a:rPr>
              <a:t> </a:t>
            </a:r>
            <a:r>
              <a:rPr lang="en-US" sz="3528" dirty="0" err="1">
                <a:solidFill>
                  <a:srgbClr val="000000"/>
                </a:solidFill>
                <a:latin typeface="Bryndan Write"/>
              </a:rPr>
              <a:t>kuralları</a:t>
            </a:r>
            <a:r>
              <a:rPr lang="en-US" sz="3528" dirty="0">
                <a:solidFill>
                  <a:srgbClr val="000000"/>
                </a:solidFill>
                <a:latin typeface="Bryndan Write"/>
              </a:rPr>
              <a:t> </a:t>
            </a:r>
            <a:r>
              <a:rPr lang="en-US" sz="3528" dirty="0" err="1">
                <a:solidFill>
                  <a:srgbClr val="000000"/>
                </a:solidFill>
                <a:latin typeface="Bryndan Write"/>
              </a:rPr>
              <a:t>oluşturun</a:t>
            </a:r>
            <a:r>
              <a:rPr lang="en-US" sz="3528" dirty="0">
                <a:solidFill>
                  <a:srgbClr val="000000"/>
                </a:solidFill>
                <a:latin typeface="Bryndan Write"/>
              </a:rPr>
              <a:t> </a:t>
            </a:r>
            <a:r>
              <a:rPr lang="en-US" sz="3528" dirty="0" err="1">
                <a:solidFill>
                  <a:srgbClr val="000000"/>
                </a:solidFill>
                <a:latin typeface="Bryndan Write"/>
              </a:rPr>
              <a:t>ve</a:t>
            </a:r>
            <a:r>
              <a:rPr lang="en-US" sz="3528" dirty="0">
                <a:solidFill>
                  <a:srgbClr val="000000"/>
                </a:solidFill>
                <a:latin typeface="Bryndan Write"/>
              </a:rPr>
              <a:t> </a:t>
            </a:r>
            <a:r>
              <a:rPr lang="en-US" sz="3528" dirty="0" err="1">
                <a:solidFill>
                  <a:srgbClr val="000000"/>
                </a:solidFill>
                <a:latin typeface="Bryndan Write"/>
              </a:rPr>
              <a:t>kısa</a:t>
            </a:r>
            <a:r>
              <a:rPr lang="en-US" sz="3528" dirty="0">
                <a:solidFill>
                  <a:srgbClr val="000000"/>
                </a:solidFill>
                <a:latin typeface="Bryndan Write"/>
              </a:rPr>
              <a:t> net </a:t>
            </a:r>
            <a:r>
              <a:rPr lang="en-US" sz="3528" dirty="0" err="1">
                <a:solidFill>
                  <a:srgbClr val="000000"/>
                </a:solidFill>
                <a:latin typeface="Bryndan Write"/>
              </a:rPr>
              <a:t>bir</a:t>
            </a:r>
            <a:r>
              <a:rPr lang="en-US" sz="3528" dirty="0">
                <a:solidFill>
                  <a:srgbClr val="000000"/>
                </a:solidFill>
                <a:latin typeface="Bryndan Write"/>
              </a:rPr>
              <a:t> </a:t>
            </a:r>
            <a:r>
              <a:rPr lang="en-US" sz="3528" dirty="0" err="1">
                <a:solidFill>
                  <a:srgbClr val="000000"/>
                </a:solidFill>
                <a:latin typeface="Bryndan Write"/>
              </a:rPr>
              <a:t>şekilde</a:t>
            </a:r>
            <a:r>
              <a:rPr lang="en-US" sz="3528" dirty="0">
                <a:solidFill>
                  <a:srgbClr val="000000"/>
                </a:solidFill>
                <a:latin typeface="Bryndan Write"/>
              </a:rPr>
              <a:t> </a:t>
            </a:r>
            <a:r>
              <a:rPr lang="en-US" sz="3528" dirty="0" err="1">
                <a:solidFill>
                  <a:srgbClr val="000000"/>
                </a:solidFill>
                <a:latin typeface="Bryndan Write"/>
              </a:rPr>
              <a:t>nedenlerini</a:t>
            </a:r>
            <a:r>
              <a:rPr lang="en-US" sz="3528" dirty="0">
                <a:solidFill>
                  <a:srgbClr val="000000"/>
                </a:solidFill>
                <a:latin typeface="Bryndan Write"/>
              </a:rPr>
              <a:t> </a:t>
            </a:r>
            <a:r>
              <a:rPr lang="en-US" sz="3528" dirty="0" err="1" smtClean="0">
                <a:solidFill>
                  <a:srgbClr val="000000"/>
                </a:solidFill>
                <a:latin typeface="Bryndan Write"/>
              </a:rPr>
              <a:t>açıklayın</a:t>
            </a:r>
            <a:r>
              <a:rPr lang="tr-TR" sz="3528" dirty="0" smtClean="0">
                <a:solidFill>
                  <a:srgbClr val="000000"/>
                </a:solidFill>
                <a:latin typeface="Bryndan Write"/>
              </a:rPr>
              <a:t>.</a:t>
            </a:r>
            <a:endParaRPr lang="en-US" sz="3528" dirty="0">
              <a:solidFill>
                <a:srgbClr val="000000"/>
              </a:solidFill>
              <a:latin typeface="Bryndan Write"/>
            </a:endParaRPr>
          </a:p>
          <a:p>
            <a:pPr marL="571500" indent="-571500" algn="just">
              <a:lnSpc>
                <a:spcPct val="200000"/>
              </a:lnSpc>
              <a:buFont typeface="Wingdings" panose="05000000000000000000" pitchFamily="2" charset="2"/>
              <a:buChar char="ü"/>
            </a:pPr>
            <a:r>
              <a:rPr lang="en-US" sz="3528" dirty="0" err="1" smtClean="0">
                <a:solidFill>
                  <a:srgbClr val="000000"/>
                </a:solidFill>
                <a:latin typeface="Bryndan Write"/>
              </a:rPr>
              <a:t>Çocuğunuzun</a:t>
            </a:r>
            <a:r>
              <a:rPr lang="en-US" sz="3528" dirty="0" smtClean="0">
                <a:solidFill>
                  <a:srgbClr val="000000"/>
                </a:solidFill>
                <a:latin typeface="Bryndan Write"/>
              </a:rPr>
              <a:t> </a:t>
            </a:r>
            <a:r>
              <a:rPr lang="en-US" sz="3528" dirty="0" err="1">
                <a:solidFill>
                  <a:srgbClr val="000000"/>
                </a:solidFill>
                <a:latin typeface="Bryndan Write"/>
              </a:rPr>
              <a:t>olumlu</a:t>
            </a:r>
            <a:r>
              <a:rPr lang="en-US" sz="3528" dirty="0">
                <a:solidFill>
                  <a:srgbClr val="000000"/>
                </a:solidFill>
                <a:latin typeface="Bryndan Write"/>
              </a:rPr>
              <a:t> </a:t>
            </a:r>
            <a:r>
              <a:rPr lang="en-US" sz="3528" dirty="0" err="1">
                <a:solidFill>
                  <a:srgbClr val="000000"/>
                </a:solidFill>
                <a:latin typeface="Bryndan Write"/>
              </a:rPr>
              <a:t>davranışlarını</a:t>
            </a:r>
            <a:r>
              <a:rPr lang="en-US" sz="3528" dirty="0">
                <a:solidFill>
                  <a:srgbClr val="000000"/>
                </a:solidFill>
                <a:latin typeface="Bryndan Write"/>
              </a:rPr>
              <a:t> her </a:t>
            </a:r>
            <a:r>
              <a:rPr lang="en-US" sz="3528" dirty="0" err="1">
                <a:solidFill>
                  <a:srgbClr val="000000"/>
                </a:solidFill>
                <a:latin typeface="Bryndan Write"/>
              </a:rPr>
              <a:t>fırsatta</a:t>
            </a:r>
            <a:r>
              <a:rPr lang="en-US" sz="3528" dirty="0">
                <a:solidFill>
                  <a:srgbClr val="000000"/>
                </a:solidFill>
                <a:latin typeface="Bryndan Write"/>
              </a:rPr>
              <a:t> </a:t>
            </a:r>
            <a:r>
              <a:rPr lang="en-US" sz="3528" dirty="0" err="1">
                <a:solidFill>
                  <a:srgbClr val="000000"/>
                </a:solidFill>
                <a:latin typeface="Bryndan Write"/>
              </a:rPr>
              <a:t>takdir</a:t>
            </a:r>
            <a:r>
              <a:rPr lang="en-US" sz="3528" dirty="0">
                <a:solidFill>
                  <a:srgbClr val="000000"/>
                </a:solidFill>
                <a:latin typeface="Bryndan Write"/>
              </a:rPr>
              <a:t> </a:t>
            </a:r>
            <a:r>
              <a:rPr lang="en-US" sz="3528" dirty="0" err="1" smtClean="0">
                <a:solidFill>
                  <a:srgbClr val="000000"/>
                </a:solidFill>
                <a:latin typeface="Bryndan Write"/>
              </a:rPr>
              <a:t>edin</a:t>
            </a:r>
            <a:r>
              <a:rPr lang="tr-TR" sz="3528" dirty="0" smtClean="0">
                <a:solidFill>
                  <a:srgbClr val="000000"/>
                </a:solidFill>
                <a:latin typeface="Bryndan Write"/>
              </a:rPr>
              <a:t>.</a:t>
            </a:r>
            <a:endParaRPr lang="en-US" sz="3528" dirty="0">
              <a:solidFill>
                <a:srgbClr val="000000"/>
              </a:solidFill>
              <a:latin typeface="Bryndan Write"/>
            </a:endParaRPr>
          </a:p>
          <a:p>
            <a:pPr marL="571500" indent="-571500" algn="just">
              <a:lnSpc>
                <a:spcPct val="200000"/>
              </a:lnSpc>
              <a:buFont typeface="Wingdings" panose="05000000000000000000" pitchFamily="2" charset="2"/>
              <a:buChar char="ü"/>
            </a:pPr>
            <a:r>
              <a:rPr lang="en-US" sz="3528" dirty="0" err="1" smtClean="0">
                <a:solidFill>
                  <a:srgbClr val="000000"/>
                </a:solidFill>
                <a:latin typeface="Bryndan Write"/>
              </a:rPr>
              <a:t>Çocuğun</a:t>
            </a:r>
            <a:r>
              <a:rPr lang="en-US" sz="3528" dirty="0" smtClean="0">
                <a:solidFill>
                  <a:srgbClr val="000000"/>
                </a:solidFill>
                <a:latin typeface="Bryndan Write"/>
              </a:rPr>
              <a:t> </a:t>
            </a:r>
            <a:r>
              <a:rPr lang="en-US" sz="3528" dirty="0" err="1">
                <a:solidFill>
                  <a:srgbClr val="000000"/>
                </a:solidFill>
                <a:latin typeface="Bryndan Write"/>
              </a:rPr>
              <a:t>yetenekleri</a:t>
            </a:r>
            <a:r>
              <a:rPr lang="en-US" sz="3528" dirty="0">
                <a:solidFill>
                  <a:srgbClr val="000000"/>
                </a:solidFill>
                <a:latin typeface="Bryndan Write"/>
              </a:rPr>
              <a:t> </a:t>
            </a:r>
            <a:r>
              <a:rPr lang="en-US" sz="3528" dirty="0" err="1">
                <a:solidFill>
                  <a:srgbClr val="000000"/>
                </a:solidFill>
                <a:latin typeface="Bryndan Write"/>
              </a:rPr>
              <a:t>ve</a:t>
            </a:r>
            <a:r>
              <a:rPr lang="en-US" sz="3528" dirty="0">
                <a:solidFill>
                  <a:srgbClr val="000000"/>
                </a:solidFill>
                <a:latin typeface="Bryndan Write"/>
              </a:rPr>
              <a:t> </a:t>
            </a:r>
            <a:r>
              <a:rPr lang="en-US" sz="3528" dirty="0" err="1">
                <a:solidFill>
                  <a:srgbClr val="000000"/>
                </a:solidFill>
                <a:latin typeface="Bryndan Write"/>
              </a:rPr>
              <a:t>ilgileri</a:t>
            </a:r>
            <a:r>
              <a:rPr lang="en-US" sz="3528" dirty="0">
                <a:solidFill>
                  <a:srgbClr val="000000"/>
                </a:solidFill>
                <a:latin typeface="Bryndan Write"/>
              </a:rPr>
              <a:t> </a:t>
            </a:r>
            <a:r>
              <a:rPr lang="en-US" sz="3528" dirty="0" err="1">
                <a:solidFill>
                  <a:srgbClr val="000000"/>
                </a:solidFill>
                <a:latin typeface="Bryndan Write"/>
              </a:rPr>
              <a:t>doğrultusunda</a:t>
            </a:r>
            <a:r>
              <a:rPr lang="en-US" sz="3528" dirty="0">
                <a:solidFill>
                  <a:srgbClr val="000000"/>
                </a:solidFill>
                <a:latin typeface="Bryndan Write"/>
              </a:rPr>
              <a:t> </a:t>
            </a:r>
            <a:r>
              <a:rPr lang="en-US" sz="3528" dirty="0" err="1">
                <a:solidFill>
                  <a:srgbClr val="000000"/>
                </a:solidFill>
                <a:latin typeface="Bryndan Write"/>
              </a:rPr>
              <a:t>beklentilere</a:t>
            </a:r>
            <a:r>
              <a:rPr lang="en-US" sz="3528" dirty="0">
                <a:solidFill>
                  <a:srgbClr val="000000"/>
                </a:solidFill>
                <a:latin typeface="Bryndan Write"/>
              </a:rPr>
              <a:t> </a:t>
            </a:r>
            <a:r>
              <a:rPr lang="en-US" sz="3528" dirty="0" err="1" smtClean="0">
                <a:solidFill>
                  <a:srgbClr val="000000"/>
                </a:solidFill>
                <a:latin typeface="Bryndan Write"/>
              </a:rPr>
              <a:t>girin</a:t>
            </a:r>
            <a:r>
              <a:rPr lang="tr-TR" sz="3528" dirty="0" smtClean="0">
                <a:solidFill>
                  <a:srgbClr val="000000"/>
                </a:solidFill>
                <a:latin typeface="Bryndan Write"/>
              </a:rPr>
              <a:t>.</a:t>
            </a:r>
            <a:endParaRPr lang="en-US" sz="3528" dirty="0">
              <a:solidFill>
                <a:srgbClr val="000000"/>
              </a:solidFill>
              <a:latin typeface="Bryndan Write"/>
            </a:endParaRPr>
          </a:p>
          <a:p>
            <a:pPr marL="571500" indent="-571500" algn="just">
              <a:lnSpc>
                <a:spcPct val="200000"/>
              </a:lnSpc>
              <a:buFont typeface="Wingdings" panose="05000000000000000000" pitchFamily="2" charset="2"/>
              <a:buChar char="ü"/>
            </a:pPr>
            <a:r>
              <a:rPr lang="en-US" sz="3528" dirty="0" smtClean="0">
                <a:solidFill>
                  <a:srgbClr val="000000"/>
                </a:solidFill>
                <a:latin typeface="Bryndan Write"/>
              </a:rPr>
              <a:t>Her </a:t>
            </a:r>
            <a:r>
              <a:rPr lang="en-US" sz="3528" dirty="0">
                <a:solidFill>
                  <a:srgbClr val="000000"/>
                </a:solidFill>
                <a:latin typeface="Bryndan Write"/>
              </a:rPr>
              <a:t>zaman </a:t>
            </a:r>
            <a:r>
              <a:rPr lang="en-US" sz="3528" dirty="0" err="1">
                <a:solidFill>
                  <a:srgbClr val="000000"/>
                </a:solidFill>
                <a:latin typeface="Bryndan Write"/>
              </a:rPr>
              <a:t>çocuğunuzu</a:t>
            </a:r>
            <a:r>
              <a:rPr lang="en-US" sz="3528" dirty="0">
                <a:solidFill>
                  <a:srgbClr val="000000"/>
                </a:solidFill>
                <a:latin typeface="Bryndan Write"/>
              </a:rPr>
              <a:t> </a:t>
            </a:r>
            <a:r>
              <a:rPr lang="en-US" sz="3528" dirty="0" err="1">
                <a:solidFill>
                  <a:srgbClr val="000000"/>
                </a:solidFill>
                <a:latin typeface="Bryndan Write"/>
              </a:rPr>
              <a:t>dinleyin</a:t>
            </a:r>
            <a:r>
              <a:rPr lang="en-US" sz="3528" dirty="0">
                <a:solidFill>
                  <a:srgbClr val="000000"/>
                </a:solidFill>
                <a:latin typeface="Bryndan Write"/>
              </a:rPr>
              <a:t> </a:t>
            </a:r>
            <a:r>
              <a:rPr lang="en-US" sz="3528" dirty="0" err="1">
                <a:solidFill>
                  <a:srgbClr val="000000"/>
                </a:solidFill>
                <a:latin typeface="Bryndan Write"/>
              </a:rPr>
              <a:t>ve</a:t>
            </a:r>
            <a:r>
              <a:rPr lang="en-US" sz="3528" dirty="0">
                <a:solidFill>
                  <a:srgbClr val="000000"/>
                </a:solidFill>
                <a:latin typeface="Bryndan Write"/>
              </a:rPr>
              <a:t> </a:t>
            </a:r>
            <a:r>
              <a:rPr lang="en-US" sz="3528" dirty="0" err="1">
                <a:solidFill>
                  <a:srgbClr val="000000"/>
                </a:solidFill>
                <a:latin typeface="Bryndan Write"/>
              </a:rPr>
              <a:t>kendini</a:t>
            </a:r>
            <a:r>
              <a:rPr lang="en-US" sz="3528" dirty="0">
                <a:solidFill>
                  <a:srgbClr val="000000"/>
                </a:solidFill>
                <a:latin typeface="Bryndan Write"/>
              </a:rPr>
              <a:t> </a:t>
            </a:r>
            <a:r>
              <a:rPr lang="en-US" sz="3528" dirty="0" err="1">
                <a:solidFill>
                  <a:srgbClr val="000000"/>
                </a:solidFill>
                <a:latin typeface="Bryndan Write"/>
              </a:rPr>
              <a:t>ifade</a:t>
            </a:r>
            <a:r>
              <a:rPr lang="en-US" sz="3528" dirty="0">
                <a:solidFill>
                  <a:srgbClr val="000000"/>
                </a:solidFill>
                <a:latin typeface="Bryndan Write"/>
              </a:rPr>
              <a:t> </a:t>
            </a:r>
            <a:r>
              <a:rPr lang="en-US" sz="3528" dirty="0" err="1">
                <a:solidFill>
                  <a:srgbClr val="000000"/>
                </a:solidFill>
                <a:latin typeface="Bryndan Write"/>
              </a:rPr>
              <a:t>etmesine</a:t>
            </a:r>
            <a:r>
              <a:rPr lang="en-US" sz="3528" dirty="0">
                <a:solidFill>
                  <a:srgbClr val="000000"/>
                </a:solidFill>
                <a:latin typeface="Bryndan Write"/>
              </a:rPr>
              <a:t> </a:t>
            </a:r>
            <a:r>
              <a:rPr lang="en-US" sz="3528" dirty="0" err="1">
                <a:solidFill>
                  <a:srgbClr val="000000"/>
                </a:solidFill>
                <a:latin typeface="Bryndan Write"/>
              </a:rPr>
              <a:t>izin</a:t>
            </a:r>
            <a:r>
              <a:rPr lang="en-US" sz="3528" dirty="0">
                <a:solidFill>
                  <a:srgbClr val="000000"/>
                </a:solidFill>
                <a:latin typeface="Bryndan Write"/>
              </a:rPr>
              <a:t> </a:t>
            </a:r>
            <a:r>
              <a:rPr lang="en-US" sz="3528" dirty="0" err="1" smtClean="0">
                <a:solidFill>
                  <a:srgbClr val="000000"/>
                </a:solidFill>
                <a:latin typeface="Bryndan Write"/>
              </a:rPr>
              <a:t>verin</a:t>
            </a:r>
            <a:r>
              <a:rPr lang="tr-TR" sz="3528" dirty="0" smtClean="0">
                <a:solidFill>
                  <a:srgbClr val="000000"/>
                </a:solidFill>
                <a:latin typeface="Bryndan Write"/>
              </a:rPr>
              <a:t>.</a:t>
            </a:r>
            <a:endParaRPr lang="en-US" sz="3528" dirty="0">
              <a:solidFill>
                <a:srgbClr val="000000"/>
              </a:solidFill>
              <a:latin typeface="Bryndan Write"/>
            </a:endParaRPr>
          </a:p>
          <a:p>
            <a:pPr marL="571500" indent="-571500" algn="just">
              <a:lnSpc>
                <a:spcPct val="200000"/>
              </a:lnSpc>
              <a:buFont typeface="Wingdings" panose="05000000000000000000" pitchFamily="2" charset="2"/>
              <a:buChar char="ü"/>
            </a:pPr>
            <a:r>
              <a:rPr lang="en-US" sz="3528" dirty="0" err="1" smtClean="0">
                <a:solidFill>
                  <a:srgbClr val="000000"/>
                </a:solidFill>
                <a:latin typeface="Bryndan Write"/>
              </a:rPr>
              <a:t>Çocuğunuza</a:t>
            </a:r>
            <a:r>
              <a:rPr lang="en-US" sz="3528" dirty="0" smtClean="0">
                <a:solidFill>
                  <a:srgbClr val="000000"/>
                </a:solidFill>
                <a:latin typeface="Bryndan Write"/>
              </a:rPr>
              <a:t> </a:t>
            </a:r>
            <a:r>
              <a:rPr lang="en-US" sz="3528" dirty="0">
                <a:solidFill>
                  <a:srgbClr val="000000"/>
                </a:solidFill>
                <a:latin typeface="Bryndan Write"/>
              </a:rPr>
              <a:t>zaman </a:t>
            </a:r>
            <a:r>
              <a:rPr lang="en-US" sz="3528" dirty="0" err="1">
                <a:solidFill>
                  <a:srgbClr val="000000"/>
                </a:solidFill>
                <a:latin typeface="Bryndan Write"/>
              </a:rPr>
              <a:t>ayırın</a:t>
            </a:r>
            <a:r>
              <a:rPr lang="en-US" sz="3528" dirty="0">
                <a:solidFill>
                  <a:srgbClr val="000000"/>
                </a:solidFill>
                <a:latin typeface="Bryndan Write"/>
              </a:rPr>
              <a:t> </a:t>
            </a:r>
            <a:r>
              <a:rPr lang="en-US" sz="3528" dirty="0" err="1">
                <a:solidFill>
                  <a:srgbClr val="000000"/>
                </a:solidFill>
                <a:latin typeface="Bryndan Write"/>
              </a:rPr>
              <a:t>ve</a:t>
            </a:r>
            <a:r>
              <a:rPr lang="en-US" sz="3528" dirty="0">
                <a:solidFill>
                  <a:srgbClr val="000000"/>
                </a:solidFill>
                <a:latin typeface="Bryndan Write"/>
              </a:rPr>
              <a:t> </a:t>
            </a:r>
            <a:r>
              <a:rPr lang="en-US" sz="3528" dirty="0" err="1">
                <a:solidFill>
                  <a:srgbClr val="000000"/>
                </a:solidFill>
                <a:latin typeface="Bryndan Write"/>
              </a:rPr>
              <a:t>kaliteli</a:t>
            </a:r>
            <a:r>
              <a:rPr lang="en-US" sz="3528" dirty="0">
                <a:solidFill>
                  <a:srgbClr val="000000"/>
                </a:solidFill>
                <a:latin typeface="Bryndan Write"/>
              </a:rPr>
              <a:t> </a:t>
            </a:r>
            <a:r>
              <a:rPr lang="en-US" sz="3528" dirty="0" err="1">
                <a:solidFill>
                  <a:srgbClr val="000000"/>
                </a:solidFill>
                <a:latin typeface="Bryndan Write"/>
              </a:rPr>
              <a:t>vakit</a:t>
            </a:r>
            <a:r>
              <a:rPr lang="en-US" sz="3528" dirty="0">
                <a:solidFill>
                  <a:srgbClr val="000000"/>
                </a:solidFill>
                <a:latin typeface="Bryndan Write"/>
              </a:rPr>
              <a:t> </a:t>
            </a:r>
            <a:r>
              <a:rPr lang="en-US" sz="3528" dirty="0" err="1" smtClean="0">
                <a:solidFill>
                  <a:srgbClr val="000000"/>
                </a:solidFill>
                <a:latin typeface="Bryndan Write"/>
              </a:rPr>
              <a:t>geçirin</a:t>
            </a:r>
            <a:r>
              <a:rPr lang="tr-TR" sz="3528" dirty="0" smtClean="0">
                <a:solidFill>
                  <a:srgbClr val="000000"/>
                </a:solidFill>
                <a:latin typeface="Bryndan Write"/>
              </a:rPr>
              <a:t>..</a:t>
            </a:r>
            <a:endParaRPr lang="en-US" sz="3528" dirty="0">
              <a:solidFill>
                <a:srgbClr val="000000"/>
              </a:solidFill>
              <a:latin typeface="Bryndan Write"/>
            </a:endParaRPr>
          </a:p>
          <a:p>
            <a:pPr algn="just">
              <a:lnSpc>
                <a:spcPts val="4234"/>
              </a:lnSpc>
            </a:pPr>
            <a:endParaRPr dirty="0"/>
          </a:p>
          <a:p>
            <a:pPr algn="just">
              <a:lnSpc>
                <a:spcPts val="4234"/>
              </a:lnSpc>
            </a:pPr>
            <a:endParaRPr dirty="0"/>
          </a:p>
          <a:p>
            <a:pPr algn="just">
              <a:lnSpc>
                <a:spcPts val="4234"/>
              </a:lnSpc>
            </a:pPr>
            <a:endParaRPr dirty="0"/>
          </a:p>
        </p:txBody>
      </p:sp>
      <p:sp>
        <p:nvSpPr>
          <p:cNvPr id="6" name="TextBox 6"/>
          <p:cNvSpPr txBox="1"/>
          <p:nvPr/>
        </p:nvSpPr>
        <p:spPr>
          <a:xfrm>
            <a:off x="3924632" y="871421"/>
            <a:ext cx="10575013" cy="1654299"/>
          </a:xfrm>
          <a:prstGeom prst="rect">
            <a:avLst/>
          </a:prstGeom>
        </p:spPr>
        <p:txBody>
          <a:bodyPr lIns="0" tIns="0" rIns="0" bIns="0" rtlCol="0" anchor="t">
            <a:spAutoFit/>
          </a:bodyPr>
          <a:lstStyle/>
          <a:p>
            <a:pPr algn="ctr">
              <a:lnSpc>
                <a:spcPts val="12880"/>
              </a:lnSpc>
            </a:pPr>
            <a:r>
              <a:rPr lang="en-US" sz="6000" dirty="0" err="1" smtClean="0">
                <a:solidFill>
                  <a:srgbClr val="000000"/>
                </a:solidFill>
                <a:latin typeface="Bryndan Write"/>
              </a:rPr>
              <a:t>Ebeveyn</a:t>
            </a:r>
            <a:r>
              <a:rPr lang="tr-TR" sz="6000" dirty="0" err="1" smtClean="0">
                <a:solidFill>
                  <a:srgbClr val="000000"/>
                </a:solidFill>
                <a:latin typeface="Bryndan Write"/>
              </a:rPr>
              <a:t>lere</a:t>
            </a:r>
            <a:r>
              <a:rPr lang="en-US" sz="6000" dirty="0" smtClean="0">
                <a:solidFill>
                  <a:srgbClr val="000000"/>
                </a:solidFill>
                <a:latin typeface="Bryndan Write"/>
              </a:rPr>
              <a:t> </a:t>
            </a:r>
            <a:r>
              <a:rPr lang="tr-TR" sz="6000" dirty="0" err="1">
                <a:solidFill>
                  <a:srgbClr val="000000"/>
                </a:solidFill>
                <a:latin typeface="Bryndan Write"/>
              </a:rPr>
              <a:t>T</a:t>
            </a:r>
            <a:r>
              <a:rPr lang="en-US" sz="6000" dirty="0" err="1" smtClean="0">
                <a:solidFill>
                  <a:srgbClr val="000000"/>
                </a:solidFill>
                <a:latin typeface="Bryndan Write"/>
              </a:rPr>
              <a:t>avsiyeler</a:t>
            </a:r>
            <a:endParaRPr lang="en-US" sz="6000" dirty="0">
              <a:solidFill>
                <a:srgbClr val="000000"/>
              </a:solidFill>
              <a:latin typeface="Bryndan Write"/>
            </a:endParaRPr>
          </a:p>
        </p:txBody>
      </p:sp>
    </p:spTree>
    <p:extLst>
      <p:ext uri="{BB962C8B-B14F-4D97-AF65-F5344CB8AC3E}">
        <p14:creationId xmlns:p14="http://schemas.microsoft.com/office/powerpoint/2010/main" xmlns="" val="2316016199"/>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BAFE2"/>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44525" y="445420"/>
            <a:ext cx="18135229" cy="9117679"/>
            <a:chOff x="0" y="0"/>
            <a:chExt cx="7820660" cy="3931920"/>
          </a:xfrm>
        </p:grpSpPr>
        <p:sp>
          <p:nvSpPr>
            <p:cNvPr id="3" name="Freeform 3"/>
            <p:cNvSpPr/>
            <p:nvPr/>
          </p:nvSpPr>
          <p:spPr>
            <a:xfrm>
              <a:off x="-11430" y="-1270"/>
              <a:ext cx="7843520" cy="3934460"/>
            </a:xfrm>
            <a:custGeom>
              <a:avLst/>
              <a:gdLst/>
              <a:ahLst/>
              <a:cxnLst/>
              <a:rect l="l" t="t" r="r" b="b"/>
              <a:pathLst>
                <a:path w="7843520" h="3934460">
                  <a:moveTo>
                    <a:pt x="7797800" y="1043940"/>
                  </a:moveTo>
                  <a:cubicBezTo>
                    <a:pt x="7791450" y="952500"/>
                    <a:pt x="7766050" y="863600"/>
                    <a:pt x="7727950" y="777240"/>
                  </a:cubicBezTo>
                  <a:cubicBezTo>
                    <a:pt x="7592060" y="478790"/>
                    <a:pt x="7280910" y="233680"/>
                    <a:pt x="6954519" y="189230"/>
                  </a:cubicBezTo>
                  <a:cubicBezTo>
                    <a:pt x="6681469" y="156210"/>
                    <a:pt x="6409689" y="127000"/>
                    <a:pt x="6139179" y="102870"/>
                  </a:cubicBezTo>
                  <a:cubicBezTo>
                    <a:pt x="5712459" y="64770"/>
                    <a:pt x="5287009" y="36830"/>
                    <a:pt x="4864099" y="20320"/>
                  </a:cubicBezTo>
                  <a:cubicBezTo>
                    <a:pt x="4464049" y="5080"/>
                    <a:pt x="4065269" y="0"/>
                    <a:pt x="3665219" y="3810"/>
                  </a:cubicBezTo>
                  <a:cubicBezTo>
                    <a:pt x="2744470" y="12700"/>
                    <a:pt x="1823720" y="74930"/>
                    <a:pt x="889000" y="189230"/>
                  </a:cubicBezTo>
                  <a:cubicBezTo>
                    <a:pt x="469900" y="246380"/>
                    <a:pt x="76200" y="635000"/>
                    <a:pt x="45720" y="1042670"/>
                  </a:cubicBezTo>
                  <a:cubicBezTo>
                    <a:pt x="0" y="1657350"/>
                    <a:pt x="0" y="2274570"/>
                    <a:pt x="45720" y="2890520"/>
                  </a:cubicBezTo>
                  <a:cubicBezTo>
                    <a:pt x="76200" y="3299460"/>
                    <a:pt x="468630" y="3688080"/>
                    <a:pt x="889000" y="3743960"/>
                  </a:cubicBezTo>
                  <a:cubicBezTo>
                    <a:pt x="1336040" y="3798570"/>
                    <a:pt x="1780540" y="3841750"/>
                    <a:pt x="2223770" y="3872230"/>
                  </a:cubicBezTo>
                  <a:cubicBezTo>
                    <a:pt x="2600960" y="3898900"/>
                    <a:pt x="2978150" y="3916680"/>
                    <a:pt x="3352800" y="3924300"/>
                  </a:cubicBezTo>
                  <a:cubicBezTo>
                    <a:pt x="3804920" y="3934460"/>
                    <a:pt x="4258310" y="3933190"/>
                    <a:pt x="4710430" y="3917950"/>
                  </a:cubicBezTo>
                  <a:cubicBezTo>
                    <a:pt x="5030470" y="3907790"/>
                    <a:pt x="5350510" y="3891280"/>
                    <a:pt x="5670550" y="3867150"/>
                  </a:cubicBezTo>
                  <a:cubicBezTo>
                    <a:pt x="5797550" y="3858260"/>
                    <a:pt x="5925820" y="3848100"/>
                    <a:pt x="6052820" y="3836670"/>
                  </a:cubicBezTo>
                  <a:cubicBezTo>
                    <a:pt x="6245860" y="3820161"/>
                    <a:pt x="6438900" y="3801111"/>
                    <a:pt x="6631940" y="3779520"/>
                  </a:cubicBezTo>
                  <a:cubicBezTo>
                    <a:pt x="6738620" y="3768090"/>
                    <a:pt x="6845300" y="3755390"/>
                    <a:pt x="6951980" y="3742690"/>
                  </a:cubicBezTo>
                  <a:cubicBezTo>
                    <a:pt x="7372350" y="3685540"/>
                    <a:pt x="7764780" y="3296920"/>
                    <a:pt x="7796530" y="2889251"/>
                  </a:cubicBezTo>
                  <a:cubicBezTo>
                    <a:pt x="7843520" y="2275840"/>
                    <a:pt x="7843520" y="1658620"/>
                    <a:pt x="7797800" y="1043940"/>
                  </a:cubicBezTo>
                  <a:close/>
                </a:path>
              </a:pathLst>
            </a:custGeom>
            <a:solidFill>
              <a:srgbClr val="FFFAEF"/>
            </a:solidFill>
            <a:ln w="12700">
              <a:solidFill>
                <a:srgbClr val="000000"/>
              </a:solidFill>
            </a:ln>
          </p:spPr>
        </p:sp>
      </p:grpSp>
      <p:sp>
        <p:nvSpPr>
          <p:cNvPr id="4" name="Freeform 4"/>
          <p:cNvSpPr/>
          <p:nvPr/>
        </p:nvSpPr>
        <p:spPr>
          <a:xfrm>
            <a:off x="6592113" y="-11519"/>
            <a:ext cx="5581804" cy="882940"/>
          </a:xfrm>
          <a:custGeom>
            <a:avLst/>
            <a:gdLst/>
            <a:ahLst/>
            <a:cxnLst/>
            <a:rect l="l" t="t" r="r" b="b"/>
            <a:pathLst>
              <a:path w="5581804" h="882940">
                <a:moveTo>
                  <a:pt x="0" y="0"/>
                </a:moveTo>
                <a:lnTo>
                  <a:pt x="5581804" y="0"/>
                </a:lnTo>
                <a:lnTo>
                  <a:pt x="5581804" y="882940"/>
                </a:lnTo>
                <a:lnTo>
                  <a:pt x="0" y="882940"/>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sp>
      <p:sp>
        <p:nvSpPr>
          <p:cNvPr id="5" name="TextBox 5"/>
          <p:cNvSpPr txBox="1"/>
          <p:nvPr/>
        </p:nvSpPr>
        <p:spPr>
          <a:xfrm>
            <a:off x="761999" y="2156313"/>
            <a:ext cx="17242031" cy="8130687"/>
          </a:xfrm>
          <a:prstGeom prst="rect">
            <a:avLst/>
          </a:prstGeom>
        </p:spPr>
        <p:txBody>
          <a:bodyPr wrap="square" lIns="0" tIns="0" rIns="0" bIns="0" rtlCol="0" anchor="t">
            <a:spAutoFit/>
          </a:bodyPr>
          <a:lstStyle/>
          <a:p>
            <a:pPr marL="571500" indent="-571500" algn="just">
              <a:lnSpc>
                <a:spcPct val="200000"/>
              </a:lnSpc>
              <a:buFont typeface="Wingdings" panose="05000000000000000000" pitchFamily="2" charset="2"/>
              <a:buChar char="ü"/>
            </a:pPr>
            <a:r>
              <a:rPr lang="en-US" sz="3528" dirty="0" err="1" smtClean="0">
                <a:solidFill>
                  <a:srgbClr val="000000"/>
                </a:solidFill>
                <a:latin typeface="Bryndan Write"/>
              </a:rPr>
              <a:t>Çocuğunuzda</a:t>
            </a:r>
            <a:r>
              <a:rPr lang="en-US" sz="3528" dirty="0" smtClean="0">
                <a:solidFill>
                  <a:srgbClr val="000000"/>
                </a:solidFill>
                <a:latin typeface="Bryndan Write"/>
              </a:rPr>
              <a:t> </a:t>
            </a:r>
            <a:r>
              <a:rPr lang="en-US" sz="3528" dirty="0" err="1">
                <a:solidFill>
                  <a:srgbClr val="000000"/>
                </a:solidFill>
                <a:latin typeface="Bryndan Write"/>
              </a:rPr>
              <a:t>olumlu</a:t>
            </a:r>
            <a:r>
              <a:rPr lang="en-US" sz="3528" dirty="0">
                <a:solidFill>
                  <a:srgbClr val="000000"/>
                </a:solidFill>
                <a:latin typeface="Bryndan Write"/>
              </a:rPr>
              <a:t> </a:t>
            </a:r>
            <a:r>
              <a:rPr lang="en-US" sz="3528" dirty="0" err="1">
                <a:solidFill>
                  <a:srgbClr val="000000"/>
                </a:solidFill>
                <a:latin typeface="Bryndan Write"/>
              </a:rPr>
              <a:t>benlik</a:t>
            </a:r>
            <a:r>
              <a:rPr lang="en-US" sz="3528" dirty="0">
                <a:solidFill>
                  <a:srgbClr val="000000"/>
                </a:solidFill>
                <a:latin typeface="Bryndan Write"/>
              </a:rPr>
              <a:t> </a:t>
            </a:r>
            <a:r>
              <a:rPr lang="en-US" sz="3528" dirty="0" err="1">
                <a:solidFill>
                  <a:srgbClr val="000000"/>
                </a:solidFill>
                <a:latin typeface="Bryndan Write"/>
              </a:rPr>
              <a:t>algısı</a:t>
            </a:r>
            <a:r>
              <a:rPr lang="en-US" sz="3528" dirty="0">
                <a:solidFill>
                  <a:srgbClr val="000000"/>
                </a:solidFill>
                <a:latin typeface="Bryndan Write"/>
              </a:rPr>
              <a:t> </a:t>
            </a:r>
            <a:r>
              <a:rPr lang="en-US" sz="3528" dirty="0" err="1">
                <a:solidFill>
                  <a:srgbClr val="000000"/>
                </a:solidFill>
                <a:latin typeface="Bryndan Write"/>
              </a:rPr>
              <a:t>gelişmesi</a:t>
            </a:r>
            <a:r>
              <a:rPr lang="en-US" sz="3528" dirty="0">
                <a:solidFill>
                  <a:srgbClr val="000000"/>
                </a:solidFill>
                <a:latin typeface="Bryndan Write"/>
              </a:rPr>
              <a:t> </a:t>
            </a:r>
            <a:r>
              <a:rPr lang="en-US" sz="3528" dirty="0" err="1">
                <a:solidFill>
                  <a:srgbClr val="000000"/>
                </a:solidFill>
                <a:latin typeface="Bryndan Write"/>
              </a:rPr>
              <a:t>için</a:t>
            </a:r>
            <a:r>
              <a:rPr lang="en-US" sz="3528" dirty="0">
                <a:solidFill>
                  <a:srgbClr val="000000"/>
                </a:solidFill>
                <a:latin typeface="Bryndan Write"/>
              </a:rPr>
              <a:t> </a:t>
            </a:r>
            <a:r>
              <a:rPr lang="en-US" sz="3528" dirty="0" err="1">
                <a:solidFill>
                  <a:srgbClr val="000000"/>
                </a:solidFill>
                <a:latin typeface="Bryndan Write"/>
              </a:rPr>
              <a:t>beceri</a:t>
            </a:r>
            <a:r>
              <a:rPr lang="en-US" sz="3528" dirty="0">
                <a:solidFill>
                  <a:srgbClr val="000000"/>
                </a:solidFill>
                <a:latin typeface="Bryndan Write"/>
              </a:rPr>
              <a:t> </a:t>
            </a:r>
            <a:r>
              <a:rPr lang="en-US" sz="3528" dirty="0" err="1">
                <a:solidFill>
                  <a:srgbClr val="000000"/>
                </a:solidFill>
                <a:latin typeface="Bryndan Write"/>
              </a:rPr>
              <a:t>ve</a:t>
            </a:r>
            <a:r>
              <a:rPr lang="en-US" sz="3528" dirty="0">
                <a:solidFill>
                  <a:srgbClr val="000000"/>
                </a:solidFill>
                <a:latin typeface="Bryndan Write"/>
              </a:rPr>
              <a:t> </a:t>
            </a:r>
            <a:r>
              <a:rPr lang="en-US" sz="3528" dirty="0" err="1">
                <a:solidFill>
                  <a:srgbClr val="000000"/>
                </a:solidFill>
                <a:latin typeface="Bryndan Write"/>
              </a:rPr>
              <a:t>başarı</a:t>
            </a:r>
            <a:r>
              <a:rPr lang="en-US" sz="3528" dirty="0">
                <a:solidFill>
                  <a:srgbClr val="000000"/>
                </a:solidFill>
                <a:latin typeface="Bryndan Write"/>
              </a:rPr>
              <a:t> </a:t>
            </a:r>
            <a:r>
              <a:rPr lang="en-US" sz="3528" dirty="0" err="1">
                <a:solidFill>
                  <a:srgbClr val="000000"/>
                </a:solidFill>
                <a:latin typeface="Bryndan Write"/>
              </a:rPr>
              <a:t>duygusunu</a:t>
            </a:r>
            <a:r>
              <a:rPr lang="en-US" sz="3528" dirty="0">
                <a:solidFill>
                  <a:srgbClr val="000000"/>
                </a:solidFill>
                <a:latin typeface="Bryndan Write"/>
              </a:rPr>
              <a:t> </a:t>
            </a:r>
            <a:r>
              <a:rPr lang="en-US" sz="3528" dirty="0" err="1">
                <a:solidFill>
                  <a:srgbClr val="000000"/>
                </a:solidFill>
                <a:latin typeface="Bryndan Write"/>
              </a:rPr>
              <a:t>tatmasına</a:t>
            </a:r>
            <a:r>
              <a:rPr lang="en-US" sz="3528" dirty="0">
                <a:solidFill>
                  <a:srgbClr val="000000"/>
                </a:solidFill>
                <a:latin typeface="Bryndan Write"/>
              </a:rPr>
              <a:t> </a:t>
            </a:r>
            <a:r>
              <a:rPr lang="en-US" sz="3528" dirty="0" err="1">
                <a:solidFill>
                  <a:srgbClr val="000000"/>
                </a:solidFill>
                <a:latin typeface="Bryndan Write"/>
              </a:rPr>
              <a:t>fırsat</a:t>
            </a:r>
            <a:r>
              <a:rPr lang="en-US" sz="3528" dirty="0">
                <a:solidFill>
                  <a:srgbClr val="000000"/>
                </a:solidFill>
                <a:latin typeface="Bryndan Write"/>
              </a:rPr>
              <a:t> </a:t>
            </a:r>
            <a:r>
              <a:rPr lang="en-US" sz="3528" dirty="0" err="1" smtClean="0">
                <a:solidFill>
                  <a:srgbClr val="000000"/>
                </a:solidFill>
                <a:latin typeface="Bryndan Write"/>
              </a:rPr>
              <a:t>verin</a:t>
            </a:r>
            <a:r>
              <a:rPr lang="tr-TR" sz="3528" dirty="0" smtClean="0">
                <a:solidFill>
                  <a:srgbClr val="000000"/>
                </a:solidFill>
                <a:latin typeface="Bryndan Write"/>
              </a:rPr>
              <a:t>.</a:t>
            </a:r>
            <a:endParaRPr lang="en-US" sz="3528" dirty="0">
              <a:solidFill>
                <a:srgbClr val="000000"/>
              </a:solidFill>
              <a:latin typeface="Bryndan Write"/>
            </a:endParaRPr>
          </a:p>
          <a:p>
            <a:pPr marL="571500" indent="-571500" algn="just">
              <a:lnSpc>
                <a:spcPct val="200000"/>
              </a:lnSpc>
              <a:buFont typeface="Wingdings" panose="05000000000000000000" pitchFamily="2" charset="2"/>
              <a:buChar char="ü"/>
            </a:pPr>
            <a:r>
              <a:rPr lang="en-US" sz="3528" dirty="0" err="1" smtClean="0">
                <a:solidFill>
                  <a:srgbClr val="000000"/>
                </a:solidFill>
                <a:latin typeface="Bryndan Write"/>
              </a:rPr>
              <a:t>Sözlerinizle</a:t>
            </a:r>
            <a:r>
              <a:rPr lang="en-US" sz="3528" dirty="0" smtClean="0">
                <a:solidFill>
                  <a:srgbClr val="000000"/>
                </a:solidFill>
                <a:latin typeface="Bryndan Write"/>
              </a:rPr>
              <a:t> </a:t>
            </a:r>
            <a:r>
              <a:rPr lang="en-US" sz="3528" dirty="0" err="1">
                <a:solidFill>
                  <a:srgbClr val="000000"/>
                </a:solidFill>
                <a:latin typeface="Bryndan Write"/>
              </a:rPr>
              <a:t>değil</a:t>
            </a:r>
            <a:r>
              <a:rPr lang="en-US" sz="3528" dirty="0">
                <a:solidFill>
                  <a:srgbClr val="000000"/>
                </a:solidFill>
                <a:latin typeface="Bryndan Write"/>
              </a:rPr>
              <a:t> </a:t>
            </a:r>
            <a:r>
              <a:rPr lang="en-US" sz="3528" dirty="0" err="1">
                <a:solidFill>
                  <a:srgbClr val="000000"/>
                </a:solidFill>
                <a:latin typeface="Bryndan Write"/>
              </a:rPr>
              <a:t>davranışlarınızla</a:t>
            </a:r>
            <a:r>
              <a:rPr lang="en-US" sz="3528" dirty="0">
                <a:solidFill>
                  <a:srgbClr val="000000"/>
                </a:solidFill>
                <a:latin typeface="Bryndan Write"/>
              </a:rPr>
              <a:t> model </a:t>
            </a:r>
            <a:r>
              <a:rPr lang="en-US" sz="3528" dirty="0" err="1" smtClean="0">
                <a:solidFill>
                  <a:srgbClr val="000000"/>
                </a:solidFill>
                <a:latin typeface="Bryndan Write"/>
              </a:rPr>
              <a:t>olun</a:t>
            </a:r>
            <a:r>
              <a:rPr lang="tr-TR" sz="3528" dirty="0" smtClean="0">
                <a:solidFill>
                  <a:srgbClr val="000000"/>
                </a:solidFill>
                <a:latin typeface="Bryndan Write"/>
              </a:rPr>
              <a:t>.</a:t>
            </a:r>
            <a:endParaRPr lang="en-US" sz="3528" dirty="0">
              <a:solidFill>
                <a:srgbClr val="000000"/>
              </a:solidFill>
              <a:latin typeface="Bryndan Write"/>
            </a:endParaRPr>
          </a:p>
          <a:p>
            <a:pPr marL="571500" indent="-571500" algn="just">
              <a:lnSpc>
                <a:spcPct val="200000"/>
              </a:lnSpc>
              <a:buFont typeface="Wingdings" panose="05000000000000000000" pitchFamily="2" charset="2"/>
              <a:buChar char="ü"/>
            </a:pPr>
            <a:r>
              <a:rPr lang="en-US" sz="3528" dirty="0" err="1" smtClean="0">
                <a:solidFill>
                  <a:srgbClr val="000000"/>
                </a:solidFill>
                <a:latin typeface="Bryndan Write"/>
              </a:rPr>
              <a:t>Çocuğa</a:t>
            </a:r>
            <a:r>
              <a:rPr lang="en-US" sz="3528" dirty="0" smtClean="0">
                <a:solidFill>
                  <a:srgbClr val="000000"/>
                </a:solidFill>
                <a:latin typeface="Bryndan Write"/>
              </a:rPr>
              <a:t> </a:t>
            </a:r>
            <a:r>
              <a:rPr lang="en-US" sz="3528" dirty="0" err="1">
                <a:solidFill>
                  <a:srgbClr val="000000"/>
                </a:solidFill>
                <a:latin typeface="Bryndan Write"/>
              </a:rPr>
              <a:t>doğru</a:t>
            </a:r>
            <a:r>
              <a:rPr lang="en-US" sz="3528" dirty="0">
                <a:solidFill>
                  <a:srgbClr val="000000"/>
                </a:solidFill>
                <a:latin typeface="Bryndan Write"/>
              </a:rPr>
              <a:t> </a:t>
            </a:r>
            <a:r>
              <a:rPr lang="en-US" sz="3528" dirty="0" err="1">
                <a:solidFill>
                  <a:srgbClr val="000000"/>
                </a:solidFill>
                <a:latin typeface="Bryndan Write"/>
              </a:rPr>
              <a:t>davranışı</a:t>
            </a:r>
            <a:r>
              <a:rPr lang="en-US" sz="3528" dirty="0">
                <a:solidFill>
                  <a:srgbClr val="000000"/>
                </a:solidFill>
                <a:latin typeface="Bryndan Write"/>
              </a:rPr>
              <a:t> </a:t>
            </a:r>
            <a:r>
              <a:rPr lang="en-US" sz="3528" dirty="0" err="1">
                <a:solidFill>
                  <a:srgbClr val="000000"/>
                </a:solidFill>
                <a:latin typeface="Bryndan Write"/>
              </a:rPr>
              <a:t>kazandırmak</a:t>
            </a:r>
            <a:r>
              <a:rPr lang="en-US" sz="3528" dirty="0">
                <a:solidFill>
                  <a:srgbClr val="000000"/>
                </a:solidFill>
                <a:latin typeface="Bryndan Write"/>
              </a:rPr>
              <a:t> </a:t>
            </a:r>
            <a:r>
              <a:rPr lang="en-US" sz="3528" dirty="0" err="1">
                <a:solidFill>
                  <a:srgbClr val="000000"/>
                </a:solidFill>
                <a:latin typeface="Bryndan Write"/>
              </a:rPr>
              <a:t>için</a:t>
            </a:r>
            <a:r>
              <a:rPr lang="en-US" sz="3528" dirty="0">
                <a:solidFill>
                  <a:srgbClr val="000000"/>
                </a:solidFill>
                <a:latin typeface="Bryndan Write"/>
              </a:rPr>
              <a:t> </a:t>
            </a:r>
            <a:r>
              <a:rPr lang="en-US" sz="3528" dirty="0" err="1">
                <a:solidFill>
                  <a:srgbClr val="000000"/>
                </a:solidFill>
                <a:latin typeface="Bryndan Write"/>
              </a:rPr>
              <a:t>ceza</a:t>
            </a:r>
            <a:r>
              <a:rPr lang="en-US" sz="3528" dirty="0">
                <a:solidFill>
                  <a:srgbClr val="000000"/>
                </a:solidFill>
                <a:latin typeface="Bryndan Write"/>
              </a:rPr>
              <a:t> </a:t>
            </a:r>
            <a:r>
              <a:rPr lang="en-US" sz="3528" dirty="0" err="1">
                <a:solidFill>
                  <a:srgbClr val="000000"/>
                </a:solidFill>
                <a:latin typeface="Bryndan Write"/>
              </a:rPr>
              <a:t>vermek</a:t>
            </a:r>
            <a:r>
              <a:rPr lang="en-US" sz="3528" dirty="0">
                <a:solidFill>
                  <a:srgbClr val="000000"/>
                </a:solidFill>
                <a:latin typeface="Bryndan Write"/>
              </a:rPr>
              <a:t> </a:t>
            </a:r>
            <a:r>
              <a:rPr lang="en-US" sz="3528" dirty="0" err="1">
                <a:solidFill>
                  <a:srgbClr val="000000"/>
                </a:solidFill>
                <a:latin typeface="Bryndan Write"/>
              </a:rPr>
              <a:t>yerine</a:t>
            </a:r>
            <a:r>
              <a:rPr lang="en-US" sz="3528" dirty="0">
                <a:solidFill>
                  <a:srgbClr val="000000"/>
                </a:solidFill>
                <a:latin typeface="Bryndan Write"/>
              </a:rPr>
              <a:t> </a:t>
            </a:r>
            <a:r>
              <a:rPr lang="en-US" sz="3528" dirty="0" err="1">
                <a:solidFill>
                  <a:srgbClr val="000000"/>
                </a:solidFill>
                <a:latin typeface="Bryndan Write"/>
              </a:rPr>
              <a:t>sınır</a:t>
            </a:r>
            <a:r>
              <a:rPr lang="en-US" sz="3528" dirty="0">
                <a:solidFill>
                  <a:srgbClr val="000000"/>
                </a:solidFill>
                <a:latin typeface="Bryndan Write"/>
              </a:rPr>
              <a:t> </a:t>
            </a:r>
            <a:r>
              <a:rPr lang="en-US" sz="3528" dirty="0" err="1" smtClean="0">
                <a:solidFill>
                  <a:srgbClr val="000000"/>
                </a:solidFill>
                <a:latin typeface="Bryndan Write"/>
              </a:rPr>
              <a:t>koyun</a:t>
            </a:r>
            <a:r>
              <a:rPr lang="tr-TR" sz="3528" dirty="0" smtClean="0">
                <a:solidFill>
                  <a:srgbClr val="000000"/>
                </a:solidFill>
                <a:latin typeface="Bryndan Write"/>
              </a:rPr>
              <a:t>.</a:t>
            </a:r>
            <a:endParaRPr lang="en-US" sz="3528" dirty="0">
              <a:solidFill>
                <a:srgbClr val="000000"/>
              </a:solidFill>
              <a:latin typeface="Bryndan Write"/>
            </a:endParaRPr>
          </a:p>
          <a:p>
            <a:pPr marL="571500" indent="-571500" algn="just">
              <a:lnSpc>
                <a:spcPct val="200000"/>
              </a:lnSpc>
              <a:buFont typeface="Wingdings" panose="05000000000000000000" pitchFamily="2" charset="2"/>
              <a:buChar char="ü"/>
            </a:pPr>
            <a:r>
              <a:rPr lang="en-US" sz="3528" dirty="0" err="1" smtClean="0">
                <a:solidFill>
                  <a:srgbClr val="000000"/>
                </a:solidFill>
                <a:latin typeface="Bryndan Write"/>
              </a:rPr>
              <a:t>Sorunları</a:t>
            </a:r>
            <a:r>
              <a:rPr lang="en-US" sz="3528" dirty="0" smtClean="0">
                <a:solidFill>
                  <a:srgbClr val="000000"/>
                </a:solidFill>
                <a:latin typeface="Bryndan Write"/>
              </a:rPr>
              <a:t> </a:t>
            </a:r>
            <a:r>
              <a:rPr lang="en-US" sz="3528" dirty="0" err="1">
                <a:solidFill>
                  <a:srgbClr val="000000"/>
                </a:solidFill>
                <a:latin typeface="Bryndan Write"/>
              </a:rPr>
              <a:t>siz</a:t>
            </a:r>
            <a:r>
              <a:rPr lang="en-US" sz="3528" dirty="0">
                <a:solidFill>
                  <a:srgbClr val="000000"/>
                </a:solidFill>
                <a:latin typeface="Bryndan Write"/>
              </a:rPr>
              <a:t> </a:t>
            </a:r>
            <a:r>
              <a:rPr lang="en-US" sz="3528" dirty="0" err="1">
                <a:solidFill>
                  <a:srgbClr val="000000"/>
                </a:solidFill>
                <a:latin typeface="Bryndan Write"/>
              </a:rPr>
              <a:t>üstlenmek</a:t>
            </a:r>
            <a:r>
              <a:rPr lang="en-US" sz="3528" dirty="0">
                <a:solidFill>
                  <a:srgbClr val="000000"/>
                </a:solidFill>
                <a:latin typeface="Bryndan Write"/>
              </a:rPr>
              <a:t> </a:t>
            </a:r>
            <a:r>
              <a:rPr lang="en-US" sz="3528" dirty="0" err="1">
                <a:solidFill>
                  <a:srgbClr val="000000"/>
                </a:solidFill>
                <a:latin typeface="Bryndan Write"/>
              </a:rPr>
              <a:t>yerine</a:t>
            </a:r>
            <a:r>
              <a:rPr lang="en-US" sz="3528" dirty="0">
                <a:solidFill>
                  <a:srgbClr val="000000"/>
                </a:solidFill>
                <a:latin typeface="Bryndan Write"/>
              </a:rPr>
              <a:t> </a:t>
            </a:r>
            <a:r>
              <a:rPr lang="en-US" sz="3528" dirty="0" err="1">
                <a:solidFill>
                  <a:srgbClr val="000000"/>
                </a:solidFill>
                <a:latin typeface="Bryndan Write"/>
              </a:rPr>
              <a:t>çocuğunuzun</a:t>
            </a:r>
            <a:r>
              <a:rPr lang="en-US" sz="3528" dirty="0">
                <a:solidFill>
                  <a:srgbClr val="000000"/>
                </a:solidFill>
                <a:latin typeface="Bryndan Write"/>
              </a:rPr>
              <a:t> </a:t>
            </a:r>
            <a:r>
              <a:rPr lang="en-US" sz="3528" dirty="0" err="1">
                <a:solidFill>
                  <a:srgbClr val="000000"/>
                </a:solidFill>
                <a:latin typeface="Bryndan Write"/>
              </a:rPr>
              <a:t>çözüm</a:t>
            </a:r>
            <a:r>
              <a:rPr lang="en-US" sz="3528" dirty="0">
                <a:solidFill>
                  <a:srgbClr val="000000"/>
                </a:solidFill>
                <a:latin typeface="Bryndan Write"/>
              </a:rPr>
              <a:t> </a:t>
            </a:r>
            <a:r>
              <a:rPr lang="en-US" sz="3528" dirty="0" err="1">
                <a:solidFill>
                  <a:srgbClr val="000000"/>
                </a:solidFill>
                <a:latin typeface="Bryndan Write"/>
              </a:rPr>
              <a:t>arayışına</a:t>
            </a:r>
            <a:r>
              <a:rPr lang="en-US" sz="3528" dirty="0">
                <a:solidFill>
                  <a:srgbClr val="000000"/>
                </a:solidFill>
                <a:latin typeface="Bryndan Write"/>
              </a:rPr>
              <a:t> </a:t>
            </a:r>
            <a:r>
              <a:rPr lang="en-US" sz="3528" dirty="0" err="1">
                <a:solidFill>
                  <a:srgbClr val="000000"/>
                </a:solidFill>
                <a:latin typeface="Bryndan Write"/>
              </a:rPr>
              <a:t>girmesine</a:t>
            </a:r>
            <a:r>
              <a:rPr lang="en-US" sz="3528" dirty="0">
                <a:solidFill>
                  <a:srgbClr val="000000"/>
                </a:solidFill>
                <a:latin typeface="Bryndan Write"/>
              </a:rPr>
              <a:t> </a:t>
            </a:r>
            <a:r>
              <a:rPr lang="en-US" sz="3528" dirty="0" err="1">
                <a:solidFill>
                  <a:srgbClr val="000000"/>
                </a:solidFill>
                <a:latin typeface="Bryndan Write"/>
              </a:rPr>
              <a:t>yardımcı</a:t>
            </a:r>
            <a:r>
              <a:rPr lang="en-US" sz="3528" dirty="0">
                <a:solidFill>
                  <a:srgbClr val="000000"/>
                </a:solidFill>
                <a:latin typeface="Bryndan Write"/>
              </a:rPr>
              <a:t> </a:t>
            </a:r>
            <a:r>
              <a:rPr lang="en-US" sz="3528" dirty="0" err="1" smtClean="0">
                <a:solidFill>
                  <a:srgbClr val="000000"/>
                </a:solidFill>
                <a:latin typeface="Bryndan Write"/>
              </a:rPr>
              <a:t>olun</a:t>
            </a:r>
            <a:r>
              <a:rPr lang="tr-TR" sz="3528" dirty="0" smtClean="0">
                <a:solidFill>
                  <a:srgbClr val="000000"/>
                </a:solidFill>
                <a:latin typeface="Bryndan Write"/>
              </a:rPr>
              <a:t>.</a:t>
            </a:r>
            <a:endParaRPr lang="en-US" sz="3528" dirty="0">
              <a:solidFill>
                <a:srgbClr val="000000"/>
              </a:solidFill>
              <a:latin typeface="Bryndan Write"/>
            </a:endParaRPr>
          </a:p>
          <a:p>
            <a:pPr marL="571500" indent="-571500" algn="just">
              <a:lnSpc>
                <a:spcPct val="200000"/>
              </a:lnSpc>
              <a:buFont typeface="Wingdings" panose="05000000000000000000" pitchFamily="2" charset="2"/>
              <a:buChar char="ü"/>
            </a:pPr>
            <a:r>
              <a:rPr lang="en-US" sz="3528" dirty="0" err="1">
                <a:solidFill>
                  <a:srgbClr val="000000"/>
                </a:solidFill>
                <a:latin typeface="Bryndan Write"/>
              </a:rPr>
              <a:t>İstediğinizde</a:t>
            </a:r>
            <a:r>
              <a:rPr lang="en-US" sz="3528" dirty="0">
                <a:solidFill>
                  <a:srgbClr val="000000"/>
                </a:solidFill>
                <a:latin typeface="Bryndan Write"/>
              </a:rPr>
              <a:t> </a:t>
            </a:r>
            <a:r>
              <a:rPr lang="en-US" sz="3528" dirty="0" err="1">
                <a:solidFill>
                  <a:srgbClr val="000000"/>
                </a:solidFill>
                <a:latin typeface="Bryndan Write"/>
              </a:rPr>
              <a:t>ısrarcı</a:t>
            </a:r>
            <a:r>
              <a:rPr lang="en-US" sz="3528" dirty="0">
                <a:solidFill>
                  <a:srgbClr val="000000"/>
                </a:solidFill>
                <a:latin typeface="Bryndan Write"/>
              </a:rPr>
              <a:t> </a:t>
            </a:r>
            <a:r>
              <a:rPr lang="en-US" sz="3528" dirty="0" err="1">
                <a:solidFill>
                  <a:srgbClr val="000000"/>
                </a:solidFill>
                <a:latin typeface="Bryndan Write"/>
              </a:rPr>
              <a:t>olmaktansa</a:t>
            </a:r>
            <a:r>
              <a:rPr lang="en-US" sz="3528" dirty="0">
                <a:solidFill>
                  <a:srgbClr val="000000"/>
                </a:solidFill>
                <a:latin typeface="Bryndan Write"/>
              </a:rPr>
              <a:t> </a:t>
            </a:r>
            <a:r>
              <a:rPr lang="en-US" sz="3528" dirty="0" err="1">
                <a:solidFill>
                  <a:srgbClr val="000000"/>
                </a:solidFill>
                <a:latin typeface="Bryndan Write"/>
              </a:rPr>
              <a:t>çocuğa</a:t>
            </a:r>
            <a:r>
              <a:rPr lang="en-US" sz="3528" dirty="0">
                <a:solidFill>
                  <a:srgbClr val="000000"/>
                </a:solidFill>
                <a:latin typeface="Bryndan Write"/>
              </a:rPr>
              <a:t> </a:t>
            </a:r>
            <a:r>
              <a:rPr lang="en-US" sz="3528" dirty="0" err="1">
                <a:solidFill>
                  <a:srgbClr val="000000"/>
                </a:solidFill>
                <a:latin typeface="Bryndan Write"/>
              </a:rPr>
              <a:t>seçenekler</a:t>
            </a:r>
            <a:r>
              <a:rPr lang="en-US" sz="3528" dirty="0">
                <a:solidFill>
                  <a:srgbClr val="000000"/>
                </a:solidFill>
                <a:latin typeface="Bryndan Write"/>
              </a:rPr>
              <a:t> </a:t>
            </a:r>
            <a:r>
              <a:rPr lang="en-US" sz="3528" dirty="0" err="1" smtClean="0">
                <a:solidFill>
                  <a:srgbClr val="000000"/>
                </a:solidFill>
                <a:latin typeface="Bryndan Write"/>
              </a:rPr>
              <a:t>sunun</a:t>
            </a:r>
            <a:r>
              <a:rPr lang="tr-TR" sz="3528" dirty="0" smtClean="0">
                <a:solidFill>
                  <a:srgbClr val="000000"/>
                </a:solidFill>
                <a:latin typeface="Bryndan Write"/>
              </a:rPr>
              <a:t>.</a:t>
            </a:r>
            <a:endParaRPr lang="en-US" sz="3528" dirty="0">
              <a:solidFill>
                <a:srgbClr val="000000"/>
              </a:solidFill>
              <a:latin typeface="Bryndan Write"/>
            </a:endParaRPr>
          </a:p>
          <a:p>
            <a:pPr algn="just">
              <a:lnSpc>
                <a:spcPts val="4234"/>
              </a:lnSpc>
            </a:pPr>
            <a:endParaRPr dirty="0"/>
          </a:p>
          <a:p>
            <a:pPr algn="just">
              <a:lnSpc>
                <a:spcPts val="4234"/>
              </a:lnSpc>
            </a:pPr>
            <a:endParaRPr dirty="0"/>
          </a:p>
          <a:p>
            <a:pPr algn="just">
              <a:lnSpc>
                <a:spcPts val="4234"/>
              </a:lnSpc>
            </a:pPr>
            <a:endParaRPr dirty="0"/>
          </a:p>
        </p:txBody>
      </p:sp>
      <p:sp>
        <p:nvSpPr>
          <p:cNvPr id="6" name="TextBox 6"/>
          <p:cNvSpPr txBox="1"/>
          <p:nvPr/>
        </p:nvSpPr>
        <p:spPr>
          <a:xfrm>
            <a:off x="3924632" y="871421"/>
            <a:ext cx="10575013" cy="1654299"/>
          </a:xfrm>
          <a:prstGeom prst="rect">
            <a:avLst/>
          </a:prstGeom>
        </p:spPr>
        <p:txBody>
          <a:bodyPr lIns="0" tIns="0" rIns="0" bIns="0" rtlCol="0" anchor="t">
            <a:spAutoFit/>
          </a:bodyPr>
          <a:lstStyle/>
          <a:p>
            <a:pPr algn="ctr">
              <a:lnSpc>
                <a:spcPts val="12880"/>
              </a:lnSpc>
            </a:pPr>
            <a:r>
              <a:rPr lang="en-US" sz="6000" dirty="0" err="1" smtClean="0">
                <a:solidFill>
                  <a:srgbClr val="000000"/>
                </a:solidFill>
                <a:latin typeface="Bryndan Write"/>
              </a:rPr>
              <a:t>Ebeveyn</a:t>
            </a:r>
            <a:r>
              <a:rPr lang="tr-TR" sz="6000" dirty="0" err="1" smtClean="0">
                <a:solidFill>
                  <a:srgbClr val="000000"/>
                </a:solidFill>
                <a:latin typeface="Bryndan Write"/>
              </a:rPr>
              <a:t>lere</a:t>
            </a:r>
            <a:r>
              <a:rPr lang="en-US" sz="6000" dirty="0" smtClean="0">
                <a:solidFill>
                  <a:srgbClr val="000000"/>
                </a:solidFill>
                <a:latin typeface="Bryndan Write"/>
              </a:rPr>
              <a:t> </a:t>
            </a:r>
            <a:r>
              <a:rPr lang="tr-TR" sz="6000" dirty="0" err="1">
                <a:solidFill>
                  <a:srgbClr val="000000"/>
                </a:solidFill>
                <a:latin typeface="Bryndan Write"/>
              </a:rPr>
              <a:t>T</a:t>
            </a:r>
            <a:r>
              <a:rPr lang="en-US" sz="6000" dirty="0" err="1" smtClean="0">
                <a:solidFill>
                  <a:srgbClr val="000000"/>
                </a:solidFill>
                <a:latin typeface="Bryndan Write"/>
              </a:rPr>
              <a:t>avsiyeler</a:t>
            </a:r>
            <a:endParaRPr lang="en-US" sz="6000" dirty="0">
              <a:solidFill>
                <a:srgbClr val="000000"/>
              </a:solidFill>
              <a:latin typeface="Bryndan Write"/>
            </a:endParaRPr>
          </a:p>
        </p:txBody>
      </p:sp>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F6767"/>
        </a:solidFill>
        <a:effectLst/>
      </p:bgPr>
    </p:bg>
    <p:spTree>
      <p:nvGrpSpPr>
        <p:cNvPr id="1" name=""/>
        <p:cNvGrpSpPr/>
        <p:nvPr/>
      </p:nvGrpSpPr>
      <p:grpSpPr>
        <a:xfrm>
          <a:off x="0" y="0"/>
          <a:ext cx="0" cy="0"/>
          <a:chOff x="0" y="0"/>
          <a:chExt cx="0" cy="0"/>
        </a:xfrm>
      </p:grpSpPr>
      <p:sp>
        <p:nvSpPr>
          <p:cNvPr id="2" name="Freeform 2"/>
          <p:cNvSpPr/>
          <p:nvPr/>
        </p:nvSpPr>
        <p:spPr>
          <a:xfrm rot="-4068289">
            <a:off x="2212277" y="-3079361"/>
            <a:ext cx="14288559" cy="16785385"/>
          </a:xfrm>
          <a:custGeom>
            <a:avLst/>
            <a:gdLst/>
            <a:ahLst/>
            <a:cxnLst/>
            <a:rect l="l" t="t" r="r" b="b"/>
            <a:pathLst>
              <a:path w="14288559" h="16785385">
                <a:moveTo>
                  <a:pt x="0" y="0"/>
                </a:moveTo>
                <a:lnTo>
                  <a:pt x="14288559" y="0"/>
                </a:lnTo>
                <a:lnTo>
                  <a:pt x="14288559" y="16785386"/>
                </a:lnTo>
                <a:lnTo>
                  <a:pt x="0" y="16785386"/>
                </a:lnTo>
                <a:lnTo>
                  <a:pt x="0" y="0"/>
                </a:lnTo>
                <a:close/>
              </a:path>
            </a:pathLst>
          </a:custGeom>
          <a:blipFill>
            <a:blip r:embed="rId3" cstate="print">
              <a:extLst>
                <a:ext uri="{96DAC541-7B7A-43D3-8B79-37D633B846F1}">
                  <asvg:svgBlip xmlns="" xmlns:asvg="http://schemas.microsoft.com/office/drawing/2016/SVG/main" r:embed="rId4"/>
                </a:ext>
              </a:extLst>
            </a:blip>
            <a:stretch>
              <a:fillRect/>
            </a:stretch>
          </a:blipFill>
        </p:spPr>
      </p:sp>
      <p:grpSp>
        <p:nvGrpSpPr>
          <p:cNvPr id="3" name="Group 3"/>
          <p:cNvGrpSpPr/>
          <p:nvPr/>
        </p:nvGrpSpPr>
        <p:grpSpPr>
          <a:xfrm>
            <a:off x="3701575" y="1431430"/>
            <a:ext cx="11471378" cy="3172932"/>
            <a:chOff x="0" y="0"/>
            <a:chExt cx="15295171" cy="4230576"/>
          </a:xfrm>
        </p:grpSpPr>
        <p:sp>
          <p:nvSpPr>
            <p:cNvPr id="4" name="TextBox 4"/>
            <p:cNvSpPr txBox="1"/>
            <p:nvPr/>
          </p:nvSpPr>
          <p:spPr>
            <a:xfrm>
              <a:off x="0" y="-89571"/>
              <a:ext cx="15295171" cy="1574577"/>
            </a:xfrm>
            <a:prstGeom prst="rect">
              <a:avLst/>
            </a:prstGeom>
          </p:spPr>
          <p:txBody>
            <a:bodyPr lIns="0" tIns="0" rIns="0" bIns="0" rtlCol="0" anchor="t">
              <a:spAutoFit/>
            </a:bodyPr>
            <a:lstStyle/>
            <a:p>
              <a:pPr algn="ctr">
                <a:lnSpc>
                  <a:spcPts val="8918"/>
                </a:lnSpc>
              </a:pPr>
              <a:r>
                <a:rPr lang="en-US" sz="7431">
                  <a:solidFill>
                    <a:srgbClr val="073A64"/>
                  </a:solidFill>
                  <a:latin typeface="Bryndan Write"/>
                </a:rPr>
                <a:t>Sonuç olarak;</a:t>
              </a:r>
            </a:p>
          </p:txBody>
        </p:sp>
        <p:sp>
          <p:nvSpPr>
            <p:cNvPr id="5" name="TextBox 5"/>
            <p:cNvSpPr txBox="1"/>
            <p:nvPr/>
          </p:nvSpPr>
          <p:spPr>
            <a:xfrm>
              <a:off x="1249042" y="2021522"/>
              <a:ext cx="12797087" cy="2213773"/>
            </a:xfrm>
            <a:prstGeom prst="rect">
              <a:avLst/>
            </a:prstGeom>
          </p:spPr>
          <p:txBody>
            <a:bodyPr lIns="0" tIns="0" rIns="0" bIns="0" rtlCol="0" anchor="t">
              <a:spAutoFit/>
            </a:bodyPr>
            <a:lstStyle/>
            <a:p>
              <a:pPr>
                <a:lnSpc>
                  <a:spcPts val="6502"/>
                </a:lnSpc>
              </a:pPr>
              <a:endParaRPr/>
            </a:p>
            <a:p>
              <a:pPr algn="ctr">
                <a:lnSpc>
                  <a:spcPts val="3065"/>
                </a:lnSpc>
              </a:pPr>
              <a:endParaRPr/>
            </a:p>
            <a:p>
              <a:pPr algn="ctr">
                <a:lnSpc>
                  <a:spcPts val="3065"/>
                </a:lnSpc>
              </a:pPr>
              <a:endParaRPr/>
            </a:p>
          </p:txBody>
        </p:sp>
      </p:grpSp>
      <p:grpSp>
        <p:nvGrpSpPr>
          <p:cNvPr id="6" name="Group 6"/>
          <p:cNvGrpSpPr/>
          <p:nvPr/>
        </p:nvGrpSpPr>
        <p:grpSpPr>
          <a:xfrm>
            <a:off x="712987" y="0"/>
            <a:ext cx="3754766" cy="3580023"/>
            <a:chOff x="0" y="0"/>
            <a:chExt cx="5006355" cy="4773364"/>
          </a:xfrm>
        </p:grpSpPr>
        <p:sp>
          <p:nvSpPr>
            <p:cNvPr id="7" name="Freeform 7"/>
            <p:cNvSpPr/>
            <p:nvPr/>
          </p:nvSpPr>
          <p:spPr>
            <a:xfrm rot="335732">
              <a:off x="200865" y="214136"/>
              <a:ext cx="4604626" cy="4345092"/>
            </a:xfrm>
            <a:custGeom>
              <a:avLst/>
              <a:gdLst/>
              <a:ahLst/>
              <a:cxnLst/>
              <a:rect l="l" t="t" r="r" b="b"/>
              <a:pathLst>
                <a:path w="4604626" h="4345092">
                  <a:moveTo>
                    <a:pt x="0" y="0"/>
                  </a:moveTo>
                  <a:lnTo>
                    <a:pt x="4604625" y="0"/>
                  </a:lnTo>
                  <a:lnTo>
                    <a:pt x="4604625" y="4345092"/>
                  </a:lnTo>
                  <a:lnTo>
                    <a:pt x="0" y="4345092"/>
                  </a:lnTo>
                  <a:lnTo>
                    <a:pt x="0" y="0"/>
                  </a:lnTo>
                  <a:close/>
                </a:path>
              </a:pathLst>
            </a:custGeom>
            <a:blipFill>
              <a:blip r:embed="rId5" cstate="print">
                <a:extLst>
                  <a:ext uri="{96DAC541-7B7A-43D3-8B79-37D633B846F1}">
                    <asvg:svgBlip xmlns="" xmlns:asvg="http://schemas.microsoft.com/office/drawing/2016/SVG/main" r:embed="rId6"/>
                  </a:ext>
                </a:extLst>
              </a:blip>
              <a:stretch>
                <a:fillRect/>
              </a:stretch>
            </a:blipFill>
          </p:spPr>
        </p:sp>
        <p:sp>
          <p:nvSpPr>
            <p:cNvPr id="8" name="Freeform 8"/>
            <p:cNvSpPr/>
            <p:nvPr/>
          </p:nvSpPr>
          <p:spPr>
            <a:xfrm rot="335732">
              <a:off x="1698082" y="2588419"/>
              <a:ext cx="1441973" cy="1313507"/>
            </a:xfrm>
            <a:custGeom>
              <a:avLst/>
              <a:gdLst/>
              <a:ahLst/>
              <a:cxnLst/>
              <a:rect l="l" t="t" r="r" b="b"/>
              <a:pathLst>
                <a:path w="1441973" h="1313507">
                  <a:moveTo>
                    <a:pt x="0" y="0"/>
                  </a:moveTo>
                  <a:lnTo>
                    <a:pt x="1441974" y="0"/>
                  </a:lnTo>
                  <a:lnTo>
                    <a:pt x="1441974" y="1313507"/>
                  </a:lnTo>
                  <a:lnTo>
                    <a:pt x="0" y="1313507"/>
                  </a:lnTo>
                  <a:lnTo>
                    <a:pt x="0" y="0"/>
                  </a:lnTo>
                  <a:close/>
                </a:path>
              </a:pathLst>
            </a:custGeom>
            <a:blipFill>
              <a:blip r:embed="rId7" cstate="print">
                <a:extLst>
                  <a:ext uri="{96DAC541-7B7A-43D3-8B79-37D633B846F1}">
                    <asvg:svgBlip xmlns="" xmlns:asvg="http://schemas.microsoft.com/office/drawing/2016/SVG/main" r:embed="rId8"/>
                  </a:ext>
                </a:extLst>
              </a:blip>
              <a:stretch>
                <a:fillRect/>
              </a:stretch>
            </a:blipFill>
          </p:spPr>
        </p:sp>
        <p:sp>
          <p:nvSpPr>
            <p:cNvPr id="9" name="Freeform 9"/>
            <p:cNvSpPr/>
            <p:nvPr/>
          </p:nvSpPr>
          <p:spPr>
            <a:xfrm rot="335732">
              <a:off x="1386287" y="1689397"/>
              <a:ext cx="2301932" cy="698950"/>
            </a:xfrm>
            <a:custGeom>
              <a:avLst/>
              <a:gdLst/>
              <a:ahLst/>
              <a:cxnLst/>
              <a:rect l="l" t="t" r="r" b="b"/>
              <a:pathLst>
                <a:path w="2301932" h="698950">
                  <a:moveTo>
                    <a:pt x="0" y="0"/>
                  </a:moveTo>
                  <a:lnTo>
                    <a:pt x="2301932" y="0"/>
                  </a:lnTo>
                  <a:lnTo>
                    <a:pt x="2301932" y="698950"/>
                  </a:lnTo>
                  <a:lnTo>
                    <a:pt x="0" y="698950"/>
                  </a:lnTo>
                  <a:lnTo>
                    <a:pt x="0" y="0"/>
                  </a:lnTo>
                  <a:close/>
                </a:path>
              </a:pathLst>
            </a:custGeom>
            <a:blipFill>
              <a:blip r:embed="rId9" cstate="print">
                <a:extLst>
                  <a:ext uri="{96DAC541-7B7A-43D3-8B79-37D633B846F1}">
                    <asvg:svgBlip xmlns="" xmlns:asvg="http://schemas.microsoft.com/office/drawing/2016/SVG/main" r:embed="rId10"/>
                  </a:ext>
                </a:extLst>
              </a:blip>
              <a:stretch>
                <a:fillRect/>
              </a:stretch>
            </a:blipFill>
          </p:spPr>
        </p:sp>
      </p:grpSp>
      <p:sp>
        <p:nvSpPr>
          <p:cNvPr id="10" name="Freeform 10"/>
          <p:cNvSpPr/>
          <p:nvPr/>
        </p:nvSpPr>
        <p:spPr>
          <a:xfrm>
            <a:off x="7595153" y="0"/>
            <a:ext cx="4003509" cy="1106424"/>
          </a:xfrm>
          <a:custGeom>
            <a:avLst/>
            <a:gdLst/>
            <a:ahLst/>
            <a:cxnLst/>
            <a:rect l="l" t="t" r="r" b="b"/>
            <a:pathLst>
              <a:path w="4003509" h="1106424">
                <a:moveTo>
                  <a:pt x="0" y="0"/>
                </a:moveTo>
                <a:lnTo>
                  <a:pt x="4003509" y="0"/>
                </a:lnTo>
                <a:lnTo>
                  <a:pt x="4003509" y="1106424"/>
                </a:lnTo>
                <a:lnTo>
                  <a:pt x="0" y="1106424"/>
                </a:lnTo>
                <a:lnTo>
                  <a:pt x="0" y="0"/>
                </a:lnTo>
                <a:close/>
              </a:path>
            </a:pathLst>
          </a:custGeom>
          <a:blipFill>
            <a:blip r:embed="rId11" cstate="print">
              <a:extLst>
                <a:ext uri="{96DAC541-7B7A-43D3-8B79-37D633B846F1}">
                  <asvg:svgBlip xmlns="" xmlns:asvg="http://schemas.microsoft.com/office/drawing/2016/SVG/main" r:embed="rId12"/>
                </a:ext>
              </a:extLst>
            </a:blip>
            <a:stretch>
              <a:fillRect/>
            </a:stretch>
          </a:blipFill>
        </p:spPr>
      </p:sp>
      <p:grpSp>
        <p:nvGrpSpPr>
          <p:cNvPr id="11" name="Group 11"/>
          <p:cNvGrpSpPr/>
          <p:nvPr/>
        </p:nvGrpSpPr>
        <p:grpSpPr>
          <a:xfrm>
            <a:off x="0" y="6138881"/>
            <a:ext cx="2719213" cy="3058419"/>
            <a:chOff x="0" y="0"/>
            <a:chExt cx="3625617" cy="4077892"/>
          </a:xfrm>
        </p:grpSpPr>
        <p:sp>
          <p:nvSpPr>
            <p:cNvPr id="12" name="Freeform 12"/>
            <p:cNvSpPr/>
            <p:nvPr/>
          </p:nvSpPr>
          <p:spPr>
            <a:xfrm>
              <a:off x="0" y="0"/>
              <a:ext cx="3625617" cy="4077892"/>
            </a:xfrm>
            <a:custGeom>
              <a:avLst/>
              <a:gdLst/>
              <a:ahLst/>
              <a:cxnLst/>
              <a:rect l="l" t="t" r="r" b="b"/>
              <a:pathLst>
                <a:path w="3625617" h="4077892">
                  <a:moveTo>
                    <a:pt x="0" y="0"/>
                  </a:moveTo>
                  <a:lnTo>
                    <a:pt x="3625617" y="0"/>
                  </a:lnTo>
                  <a:lnTo>
                    <a:pt x="3625617" y="4077892"/>
                  </a:lnTo>
                  <a:lnTo>
                    <a:pt x="0" y="4077892"/>
                  </a:lnTo>
                  <a:lnTo>
                    <a:pt x="0" y="0"/>
                  </a:lnTo>
                  <a:close/>
                </a:path>
              </a:pathLst>
            </a:custGeom>
            <a:blipFill>
              <a:blip r:embed="rId13" cstate="print">
                <a:extLst>
                  <a:ext uri="{96DAC541-7B7A-43D3-8B79-37D633B846F1}">
                    <asvg:svgBlip xmlns="" xmlns:asvg="http://schemas.microsoft.com/office/drawing/2016/SVG/main" r:embed="rId14"/>
                  </a:ext>
                </a:extLst>
              </a:blip>
              <a:stretch>
                <a:fillRect/>
              </a:stretch>
            </a:blipFill>
          </p:spPr>
        </p:sp>
        <p:sp>
          <p:nvSpPr>
            <p:cNvPr id="13" name="Freeform 13"/>
            <p:cNvSpPr/>
            <p:nvPr/>
          </p:nvSpPr>
          <p:spPr>
            <a:xfrm>
              <a:off x="645262" y="1582542"/>
              <a:ext cx="2335092" cy="912809"/>
            </a:xfrm>
            <a:custGeom>
              <a:avLst/>
              <a:gdLst/>
              <a:ahLst/>
              <a:cxnLst/>
              <a:rect l="l" t="t" r="r" b="b"/>
              <a:pathLst>
                <a:path w="2335092" h="912809">
                  <a:moveTo>
                    <a:pt x="0" y="0"/>
                  </a:moveTo>
                  <a:lnTo>
                    <a:pt x="2335092" y="0"/>
                  </a:lnTo>
                  <a:lnTo>
                    <a:pt x="2335092" y="912808"/>
                  </a:lnTo>
                  <a:lnTo>
                    <a:pt x="0" y="912808"/>
                  </a:lnTo>
                  <a:lnTo>
                    <a:pt x="0" y="0"/>
                  </a:lnTo>
                  <a:close/>
                </a:path>
              </a:pathLst>
            </a:custGeom>
            <a:blipFill>
              <a:blip r:embed="rId15" cstate="print">
                <a:extLst>
                  <a:ext uri="{96DAC541-7B7A-43D3-8B79-37D633B846F1}">
                    <asvg:svgBlip xmlns="" xmlns:asvg="http://schemas.microsoft.com/office/drawing/2016/SVG/main" r:embed="rId16"/>
                  </a:ext>
                </a:extLst>
              </a:blip>
              <a:stretch>
                <a:fillRect/>
              </a:stretch>
            </a:blipFill>
          </p:spPr>
        </p:sp>
        <p:sp>
          <p:nvSpPr>
            <p:cNvPr id="14" name="Freeform 14"/>
            <p:cNvSpPr/>
            <p:nvPr/>
          </p:nvSpPr>
          <p:spPr>
            <a:xfrm>
              <a:off x="1145652" y="2715504"/>
              <a:ext cx="1334313" cy="769049"/>
            </a:xfrm>
            <a:custGeom>
              <a:avLst/>
              <a:gdLst/>
              <a:ahLst/>
              <a:cxnLst/>
              <a:rect l="l" t="t" r="r" b="b"/>
              <a:pathLst>
                <a:path w="1334313" h="769049">
                  <a:moveTo>
                    <a:pt x="0" y="0"/>
                  </a:moveTo>
                  <a:lnTo>
                    <a:pt x="1334313" y="0"/>
                  </a:lnTo>
                  <a:lnTo>
                    <a:pt x="1334313" y="769049"/>
                  </a:lnTo>
                  <a:lnTo>
                    <a:pt x="0" y="769049"/>
                  </a:lnTo>
                  <a:lnTo>
                    <a:pt x="0" y="0"/>
                  </a:lnTo>
                  <a:close/>
                </a:path>
              </a:pathLst>
            </a:custGeom>
            <a:blipFill>
              <a:blip r:embed="rId17" cstate="print">
                <a:extLst>
                  <a:ext uri="{96DAC541-7B7A-43D3-8B79-37D633B846F1}">
                    <asvg:svgBlip xmlns="" xmlns:asvg="http://schemas.microsoft.com/office/drawing/2016/SVG/main" r:embed="rId18"/>
                  </a:ext>
                </a:extLst>
              </a:blip>
              <a:stretch>
                <a:fillRect/>
              </a:stretch>
            </a:blipFill>
          </p:spPr>
        </p:sp>
      </p:grpSp>
      <p:sp>
        <p:nvSpPr>
          <p:cNvPr id="15" name="TextBox 15"/>
          <p:cNvSpPr txBox="1"/>
          <p:nvPr/>
        </p:nvSpPr>
        <p:spPr>
          <a:xfrm>
            <a:off x="2889982" y="2728028"/>
            <a:ext cx="14369318" cy="9813449"/>
          </a:xfrm>
          <a:prstGeom prst="rect">
            <a:avLst/>
          </a:prstGeom>
        </p:spPr>
        <p:txBody>
          <a:bodyPr lIns="0" tIns="0" rIns="0" bIns="0" rtlCol="0" anchor="t">
            <a:spAutoFit/>
          </a:bodyPr>
          <a:lstStyle/>
          <a:p>
            <a:pPr algn="ctr">
              <a:lnSpc>
                <a:spcPts val="4923"/>
              </a:lnSpc>
            </a:pPr>
            <a:endParaRPr dirty="0"/>
          </a:p>
          <a:p>
            <a:pPr algn="just">
              <a:lnSpc>
                <a:spcPts val="6177"/>
              </a:lnSpc>
            </a:pPr>
            <a:r>
              <a:rPr lang="tr-TR" sz="4412" dirty="0">
                <a:solidFill>
                  <a:srgbClr val="000000"/>
                </a:solidFill>
                <a:latin typeface="Bryndan Write"/>
              </a:rPr>
              <a:t>	</a:t>
            </a:r>
            <a:r>
              <a:rPr lang="en-US" sz="4412" dirty="0" err="1" smtClean="0">
                <a:solidFill>
                  <a:srgbClr val="000000"/>
                </a:solidFill>
                <a:latin typeface="Bryndan Write"/>
              </a:rPr>
              <a:t>Çocuklar</a:t>
            </a:r>
            <a:r>
              <a:rPr lang="en-US" sz="4412" dirty="0" smtClean="0">
                <a:solidFill>
                  <a:srgbClr val="000000"/>
                </a:solidFill>
                <a:latin typeface="Bryndan Write"/>
              </a:rPr>
              <a:t> </a:t>
            </a:r>
            <a:r>
              <a:rPr lang="en-US" sz="4412" dirty="0" err="1">
                <a:solidFill>
                  <a:srgbClr val="000000"/>
                </a:solidFill>
                <a:latin typeface="Bryndan Write"/>
              </a:rPr>
              <a:t>bu</a:t>
            </a:r>
            <a:r>
              <a:rPr lang="en-US" sz="4412" dirty="0">
                <a:solidFill>
                  <a:srgbClr val="000000"/>
                </a:solidFill>
                <a:latin typeface="Bryndan Write"/>
              </a:rPr>
              <a:t> </a:t>
            </a:r>
            <a:r>
              <a:rPr lang="en-US" sz="4412" dirty="0" err="1">
                <a:solidFill>
                  <a:srgbClr val="000000"/>
                </a:solidFill>
                <a:latin typeface="Bryndan Write"/>
              </a:rPr>
              <a:t>dönemde</a:t>
            </a:r>
            <a:r>
              <a:rPr lang="en-US" sz="4412" dirty="0">
                <a:solidFill>
                  <a:srgbClr val="000000"/>
                </a:solidFill>
                <a:latin typeface="Bryndan Write"/>
              </a:rPr>
              <a:t> </a:t>
            </a:r>
            <a:r>
              <a:rPr lang="en-US" sz="4412" dirty="0" err="1">
                <a:solidFill>
                  <a:srgbClr val="000000"/>
                </a:solidFill>
                <a:latin typeface="Bryndan Write"/>
              </a:rPr>
              <a:t>neyin</a:t>
            </a:r>
            <a:r>
              <a:rPr lang="en-US" sz="4412" dirty="0">
                <a:solidFill>
                  <a:srgbClr val="000000"/>
                </a:solidFill>
                <a:latin typeface="Bryndan Write"/>
              </a:rPr>
              <a:t> </a:t>
            </a:r>
            <a:r>
              <a:rPr lang="en-US" sz="4412" dirty="0" err="1">
                <a:solidFill>
                  <a:srgbClr val="000000"/>
                </a:solidFill>
                <a:latin typeface="Bryndan Write"/>
              </a:rPr>
              <a:t>iyi</a:t>
            </a:r>
            <a:r>
              <a:rPr lang="en-US" sz="4412" dirty="0">
                <a:solidFill>
                  <a:srgbClr val="000000"/>
                </a:solidFill>
                <a:latin typeface="Bryndan Write"/>
              </a:rPr>
              <a:t> </a:t>
            </a:r>
            <a:r>
              <a:rPr lang="en-US" sz="4412" dirty="0" err="1">
                <a:solidFill>
                  <a:srgbClr val="000000"/>
                </a:solidFill>
                <a:latin typeface="Bryndan Write"/>
              </a:rPr>
              <a:t>veya</a:t>
            </a:r>
            <a:r>
              <a:rPr lang="en-US" sz="4412" dirty="0">
                <a:solidFill>
                  <a:srgbClr val="000000"/>
                </a:solidFill>
                <a:latin typeface="Bryndan Write"/>
              </a:rPr>
              <a:t> </a:t>
            </a:r>
            <a:r>
              <a:rPr lang="en-US" sz="4412" dirty="0" err="1">
                <a:solidFill>
                  <a:srgbClr val="000000"/>
                </a:solidFill>
                <a:latin typeface="Bryndan Write"/>
              </a:rPr>
              <a:t>kötü</a:t>
            </a:r>
            <a:r>
              <a:rPr lang="en-US" sz="4412" dirty="0">
                <a:solidFill>
                  <a:srgbClr val="000000"/>
                </a:solidFill>
                <a:latin typeface="Bryndan Write"/>
              </a:rPr>
              <a:t> </a:t>
            </a:r>
            <a:r>
              <a:rPr lang="en-US" sz="4412" dirty="0" err="1">
                <a:solidFill>
                  <a:srgbClr val="000000"/>
                </a:solidFill>
                <a:latin typeface="Bryndan Write"/>
              </a:rPr>
              <a:t>olduğunu</a:t>
            </a:r>
            <a:r>
              <a:rPr lang="en-US" sz="4412" dirty="0">
                <a:solidFill>
                  <a:srgbClr val="000000"/>
                </a:solidFill>
                <a:latin typeface="Bryndan Write"/>
              </a:rPr>
              <a:t> tam </a:t>
            </a:r>
            <a:r>
              <a:rPr lang="en-US" sz="4412" dirty="0" err="1">
                <a:solidFill>
                  <a:srgbClr val="000000"/>
                </a:solidFill>
                <a:latin typeface="Bryndan Write"/>
              </a:rPr>
              <a:t>olarak</a:t>
            </a:r>
            <a:r>
              <a:rPr lang="en-US" sz="4412" dirty="0">
                <a:solidFill>
                  <a:srgbClr val="000000"/>
                </a:solidFill>
                <a:latin typeface="Bryndan Write"/>
              </a:rPr>
              <a:t> </a:t>
            </a:r>
            <a:r>
              <a:rPr lang="en-US" sz="4412" dirty="0" err="1">
                <a:solidFill>
                  <a:srgbClr val="000000"/>
                </a:solidFill>
                <a:latin typeface="Bryndan Write"/>
              </a:rPr>
              <a:t>bilemezler</a:t>
            </a:r>
            <a:r>
              <a:rPr lang="en-US" sz="4412" dirty="0">
                <a:solidFill>
                  <a:srgbClr val="000000"/>
                </a:solidFill>
                <a:latin typeface="Bryndan Write"/>
              </a:rPr>
              <a:t> </a:t>
            </a:r>
            <a:r>
              <a:rPr lang="en-US" sz="4412" dirty="0" err="1">
                <a:solidFill>
                  <a:srgbClr val="000000"/>
                </a:solidFill>
                <a:latin typeface="Bryndan Write"/>
              </a:rPr>
              <a:t>bu</a:t>
            </a:r>
            <a:r>
              <a:rPr lang="en-US" sz="4412" dirty="0">
                <a:solidFill>
                  <a:srgbClr val="000000"/>
                </a:solidFill>
                <a:latin typeface="Bryndan Write"/>
              </a:rPr>
              <a:t> </a:t>
            </a:r>
            <a:r>
              <a:rPr lang="en-US" sz="4412" dirty="0" err="1">
                <a:solidFill>
                  <a:srgbClr val="000000"/>
                </a:solidFill>
                <a:latin typeface="Bryndan Write"/>
              </a:rPr>
              <a:t>konuda</a:t>
            </a:r>
            <a:r>
              <a:rPr lang="en-US" sz="4412" dirty="0">
                <a:solidFill>
                  <a:srgbClr val="000000"/>
                </a:solidFill>
                <a:latin typeface="Bryndan Write"/>
              </a:rPr>
              <a:t> </a:t>
            </a:r>
            <a:r>
              <a:rPr lang="en-US" sz="4412" dirty="0" err="1">
                <a:solidFill>
                  <a:srgbClr val="000000"/>
                </a:solidFill>
                <a:latin typeface="Bryndan Write"/>
              </a:rPr>
              <a:t>anne</a:t>
            </a:r>
            <a:r>
              <a:rPr lang="en-US" sz="4412" dirty="0">
                <a:solidFill>
                  <a:srgbClr val="000000"/>
                </a:solidFill>
                <a:latin typeface="Bryndan Write"/>
              </a:rPr>
              <a:t> </a:t>
            </a:r>
            <a:r>
              <a:rPr lang="en-US" sz="4412" dirty="0" err="1">
                <a:solidFill>
                  <a:srgbClr val="000000"/>
                </a:solidFill>
                <a:latin typeface="Bryndan Write"/>
              </a:rPr>
              <a:t>ve</a:t>
            </a:r>
            <a:r>
              <a:rPr lang="en-US" sz="4412" dirty="0">
                <a:solidFill>
                  <a:srgbClr val="000000"/>
                </a:solidFill>
                <a:latin typeface="Bryndan Write"/>
              </a:rPr>
              <a:t> </a:t>
            </a:r>
            <a:r>
              <a:rPr lang="en-US" sz="4412" dirty="0" err="1">
                <a:solidFill>
                  <a:srgbClr val="000000"/>
                </a:solidFill>
                <a:latin typeface="Bryndan Write"/>
              </a:rPr>
              <a:t>babaya</a:t>
            </a:r>
            <a:r>
              <a:rPr lang="en-US" sz="4412" dirty="0">
                <a:solidFill>
                  <a:srgbClr val="000000"/>
                </a:solidFill>
                <a:latin typeface="Bryndan Write"/>
              </a:rPr>
              <a:t> </a:t>
            </a:r>
            <a:r>
              <a:rPr lang="en-US" sz="4412" dirty="0" err="1">
                <a:solidFill>
                  <a:srgbClr val="000000"/>
                </a:solidFill>
                <a:latin typeface="Bryndan Write"/>
              </a:rPr>
              <a:t>ihtiyaç</a:t>
            </a:r>
            <a:r>
              <a:rPr lang="en-US" sz="4412" dirty="0">
                <a:solidFill>
                  <a:srgbClr val="000000"/>
                </a:solidFill>
                <a:latin typeface="Bryndan Write"/>
              </a:rPr>
              <a:t> </a:t>
            </a:r>
            <a:r>
              <a:rPr lang="en-US" sz="4412" dirty="0" err="1">
                <a:solidFill>
                  <a:srgbClr val="000000"/>
                </a:solidFill>
                <a:latin typeface="Bryndan Write"/>
              </a:rPr>
              <a:t>duyarlar</a:t>
            </a:r>
            <a:r>
              <a:rPr lang="en-US" sz="4412" dirty="0">
                <a:solidFill>
                  <a:srgbClr val="000000"/>
                </a:solidFill>
                <a:latin typeface="Bryndan Write"/>
              </a:rPr>
              <a:t>. </a:t>
            </a:r>
            <a:r>
              <a:rPr lang="en-US" sz="4412" dirty="0" err="1">
                <a:solidFill>
                  <a:srgbClr val="000000"/>
                </a:solidFill>
                <a:latin typeface="Bryndan Write"/>
              </a:rPr>
              <a:t>Çocuklar</a:t>
            </a:r>
            <a:r>
              <a:rPr lang="en-US" sz="4412" dirty="0">
                <a:solidFill>
                  <a:srgbClr val="000000"/>
                </a:solidFill>
                <a:latin typeface="Bryndan Write"/>
              </a:rPr>
              <a:t> her ne </a:t>
            </a:r>
            <a:r>
              <a:rPr lang="en-US" sz="4412" dirty="0" err="1">
                <a:solidFill>
                  <a:srgbClr val="000000"/>
                </a:solidFill>
                <a:latin typeface="Bryndan Write"/>
              </a:rPr>
              <a:t>kadar</a:t>
            </a:r>
            <a:r>
              <a:rPr lang="en-US" sz="4412" dirty="0">
                <a:solidFill>
                  <a:srgbClr val="000000"/>
                </a:solidFill>
                <a:latin typeface="Bryndan Write"/>
              </a:rPr>
              <a:t> </a:t>
            </a:r>
            <a:r>
              <a:rPr lang="en-US" sz="4412" dirty="0" err="1">
                <a:solidFill>
                  <a:srgbClr val="000000"/>
                </a:solidFill>
                <a:latin typeface="Bryndan Write"/>
              </a:rPr>
              <a:t>sınırları</a:t>
            </a:r>
            <a:r>
              <a:rPr lang="en-US" sz="4412" dirty="0">
                <a:solidFill>
                  <a:srgbClr val="000000"/>
                </a:solidFill>
                <a:latin typeface="Bryndan Write"/>
              </a:rPr>
              <a:t> </a:t>
            </a:r>
            <a:r>
              <a:rPr lang="en-US" sz="4412" dirty="0" err="1">
                <a:solidFill>
                  <a:srgbClr val="000000"/>
                </a:solidFill>
                <a:latin typeface="Bryndan Write"/>
              </a:rPr>
              <a:t>zorlamayı</a:t>
            </a:r>
            <a:r>
              <a:rPr lang="en-US" sz="4412" dirty="0">
                <a:solidFill>
                  <a:srgbClr val="000000"/>
                </a:solidFill>
                <a:latin typeface="Bryndan Write"/>
              </a:rPr>
              <a:t> </a:t>
            </a:r>
            <a:r>
              <a:rPr lang="en-US" sz="4412" dirty="0" err="1">
                <a:solidFill>
                  <a:srgbClr val="000000"/>
                </a:solidFill>
                <a:latin typeface="Bryndan Write"/>
              </a:rPr>
              <a:t>sevseler</a:t>
            </a:r>
            <a:r>
              <a:rPr lang="en-US" sz="4412" dirty="0">
                <a:solidFill>
                  <a:srgbClr val="000000"/>
                </a:solidFill>
                <a:latin typeface="Bryndan Write"/>
              </a:rPr>
              <a:t> de </a:t>
            </a:r>
            <a:r>
              <a:rPr lang="en-US" sz="4412" dirty="0" err="1">
                <a:solidFill>
                  <a:srgbClr val="000000"/>
                </a:solidFill>
                <a:latin typeface="Bryndan Write"/>
              </a:rPr>
              <a:t>çocukların</a:t>
            </a:r>
            <a:r>
              <a:rPr lang="en-US" sz="4412" dirty="0">
                <a:solidFill>
                  <a:srgbClr val="000000"/>
                </a:solidFill>
                <a:latin typeface="Bryndan Write"/>
              </a:rPr>
              <a:t> </a:t>
            </a:r>
            <a:r>
              <a:rPr lang="en-US" sz="4412" dirty="0" err="1">
                <a:solidFill>
                  <a:srgbClr val="000000"/>
                </a:solidFill>
                <a:latin typeface="Bryndan Write"/>
              </a:rPr>
              <a:t>ihtiyaç</a:t>
            </a:r>
            <a:r>
              <a:rPr lang="en-US" sz="4412" dirty="0">
                <a:solidFill>
                  <a:srgbClr val="000000"/>
                </a:solidFill>
                <a:latin typeface="Bryndan Write"/>
              </a:rPr>
              <a:t> </a:t>
            </a:r>
            <a:r>
              <a:rPr lang="en-US" sz="4412" dirty="0" err="1">
                <a:solidFill>
                  <a:srgbClr val="000000"/>
                </a:solidFill>
                <a:latin typeface="Bryndan Write"/>
              </a:rPr>
              <a:t>duydukları</a:t>
            </a:r>
            <a:r>
              <a:rPr lang="en-US" sz="4412" dirty="0">
                <a:solidFill>
                  <a:srgbClr val="000000"/>
                </a:solidFill>
                <a:latin typeface="Bryndan Write"/>
              </a:rPr>
              <a:t> </a:t>
            </a:r>
            <a:r>
              <a:rPr lang="en-US" sz="4412" dirty="0" err="1">
                <a:solidFill>
                  <a:srgbClr val="000000"/>
                </a:solidFill>
                <a:latin typeface="Bryndan Write"/>
              </a:rPr>
              <a:t>şey</a:t>
            </a:r>
            <a:r>
              <a:rPr lang="en-US" sz="4412" dirty="0">
                <a:solidFill>
                  <a:srgbClr val="000000"/>
                </a:solidFill>
                <a:latin typeface="Bryndan Write"/>
              </a:rPr>
              <a:t> </a:t>
            </a:r>
            <a:r>
              <a:rPr lang="en-US" sz="4412" dirty="0" err="1">
                <a:solidFill>
                  <a:srgbClr val="000000"/>
                </a:solidFill>
                <a:latin typeface="Bryndan Write"/>
              </a:rPr>
              <a:t>tutarlı</a:t>
            </a:r>
            <a:r>
              <a:rPr lang="en-US" sz="4412" dirty="0">
                <a:solidFill>
                  <a:srgbClr val="000000"/>
                </a:solidFill>
                <a:latin typeface="Bryndan Write"/>
              </a:rPr>
              <a:t> </a:t>
            </a:r>
            <a:r>
              <a:rPr lang="en-US" sz="4412" dirty="0" err="1">
                <a:solidFill>
                  <a:srgbClr val="000000"/>
                </a:solidFill>
                <a:latin typeface="Bryndan Write"/>
              </a:rPr>
              <a:t>sınırlardır</a:t>
            </a:r>
            <a:r>
              <a:rPr lang="en-US" sz="4412" dirty="0">
                <a:solidFill>
                  <a:srgbClr val="000000"/>
                </a:solidFill>
                <a:latin typeface="Bryndan Write"/>
              </a:rPr>
              <a:t>. Bu </a:t>
            </a:r>
            <a:r>
              <a:rPr lang="en-US" sz="4412" dirty="0" err="1">
                <a:solidFill>
                  <a:srgbClr val="000000"/>
                </a:solidFill>
                <a:latin typeface="Bryndan Write"/>
              </a:rPr>
              <a:t>sınırlar</a:t>
            </a:r>
            <a:r>
              <a:rPr lang="en-US" sz="4412" dirty="0">
                <a:solidFill>
                  <a:srgbClr val="000000"/>
                </a:solidFill>
                <a:latin typeface="Bryndan Write"/>
              </a:rPr>
              <a:t> </a:t>
            </a:r>
            <a:r>
              <a:rPr lang="en-US" sz="4412" dirty="0" err="1">
                <a:solidFill>
                  <a:srgbClr val="000000"/>
                </a:solidFill>
                <a:latin typeface="Bryndan Write"/>
              </a:rPr>
              <a:t>içerisinde</a:t>
            </a:r>
            <a:r>
              <a:rPr lang="en-US" sz="4412" dirty="0">
                <a:solidFill>
                  <a:srgbClr val="000000"/>
                </a:solidFill>
                <a:latin typeface="Bryndan Write"/>
              </a:rPr>
              <a:t> </a:t>
            </a:r>
            <a:r>
              <a:rPr lang="en-US" sz="4412" dirty="0" err="1">
                <a:solidFill>
                  <a:srgbClr val="000000"/>
                </a:solidFill>
                <a:latin typeface="Bryndan Write"/>
              </a:rPr>
              <a:t>kendilerini</a:t>
            </a:r>
            <a:r>
              <a:rPr lang="en-US" sz="4412" dirty="0">
                <a:solidFill>
                  <a:srgbClr val="000000"/>
                </a:solidFill>
                <a:latin typeface="Bryndan Write"/>
              </a:rPr>
              <a:t> </a:t>
            </a:r>
            <a:r>
              <a:rPr lang="en-US" sz="4412" dirty="0" err="1">
                <a:solidFill>
                  <a:srgbClr val="000000"/>
                </a:solidFill>
                <a:latin typeface="Bryndan Write"/>
              </a:rPr>
              <a:t>güvende</a:t>
            </a:r>
            <a:r>
              <a:rPr lang="en-US" sz="4412" dirty="0">
                <a:solidFill>
                  <a:srgbClr val="000000"/>
                </a:solidFill>
                <a:latin typeface="Bryndan Write"/>
              </a:rPr>
              <a:t> </a:t>
            </a:r>
            <a:r>
              <a:rPr lang="en-US" sz="4412" dirty="0" err="1">
                <a:solidFill>
                  <a:srgbClr val="000000"/>
                </a:solidFill>
                <a:latin typeface="Bryndan Write"/>
              </a:rPr>
              <a:t>hissedecek</a:t>
            </a:r>
            <a:r>
              <a:rPr lang="en-US" sz="4412" dirty="0">
                <a:solidFill>
                  <a:srgbClr val="000000"/>
                </a:solidFill>
                <a:latin typeface="Bryndan Write"/>
              </a:rPr>
              <a:t> </a:t>
            </a:r>
            <a:r>
              <a:rPr lang="en-US" sz="4412" dirty="0" err="1">
                <a:solidFill>
                  <a:srgbClr val="000000"/>
                </a:solidFill>
                <a:latin typeface="Bryndan Write"/>
              </a:rPr>
              <a:t>ve</a:t>
            </a:r>
            <a:r>
              <a:rPr lang="en-US" sz="4412" dirty="0">
                <a:solidFill>
                  <a:srgbClr val="000000"/>
                </a:solidFill>
                <a:latin typeface="Bryndan Write"/>
              </a:rPr>
              <a:t> </a:t>
            </a:r>
            <a:r>
              <a:rPr lang="en-US" sz="4412" dirty="0" err="1">
                <a:solidFill>
                  <a:srgbClr val="000000"/>
                </a:solidFill>
                <a:latin typeface="Bryndan Write"/>
              </a:rPr>
              <a:t>sorunlarla</a:t>
            </a:r>
            <a:r>
              <a:rPr lang="en-US" sz="4412" dirty="0">
                <a:solidFill>
                  <a:srgbClr val="000000"/>
                </a:solidFill>
                <a:latin typeface="Bryndan Write"/>
              </a:rPr>
              <a:t> </a:t>
            </a:r>
            <a:r>
              <a:rPr lang="en-US" sz="4412" dirty="0" err="1">
                <a:solidFill>
                  <a:srgbClr val="000000"/>
                </a:solidFill>
                <a:latin typeface="Bryndan Write"/>
              </a:rPr>
              <a:t>karşılaştıklarında</a:t>
            </a:r>
            <a:r>
              <a:rPr lang="en-US" sz="4412" dirty="0">
                <a:solidFill>
                  <a:srgbClr val="000000"/>
                </a:solidFill>
                <a:latin typeface="Bryndan Write"/>
              </a:rPr>
              <a:t> </a:t>
            </a:r>
            <a:r>
              <a:rPr lang="en-US" sz="4412" dirty="0" err="1">
                <a:solidFill>
                  <a:srgbClr val="000000"/>
                </a:solidFill>
                <a:latin typeface="Bryndan Write"/>
              </a:rPr>
              <a:t>nerde</a:t>
            </a:r>
            <a:r>
              <a:rPr lang="en-US" sz="4412" dirty="0">
                <a:solidFill>
                  <a:srgbClr val="000000"/>
                </a:solidFill>
                <a:latin typeface="Bryndan Write"/>
              </a:rPr>
              <a:t> </a:t>
            </a:r>
            <a:r>
              <a:rPr lang="en-US" sz="4412" dirty="0" err="1">
                <a:solidFill>
                  <a:srgbClr val="000000"/>
                </a:solidFill>
                <a:latin typeface="Bryndan Write"/>
              </a:rPr>
              <a:t>nasıl</a:t>
            </a:r>
            <a:r>
              <a:rPr lang="en-US" sz="4412" dirty="0">
                <a:solidFill>
                  <a:srgbClr val="000000"/>
                </a:solidFill>
                <a:latin typeface="Bryndan Write"/>
              </a:rPr>
              <a:t> </a:t>
            </a:r>
            <a:r>
              <a:rPr lang="en-US" sz="4412" dirty="0" err="1">
                <a:solidFill>
                  <a:srgbClr val="000000"/>
                </a:solidFill>
                <a:latin typeface="Bryndan Write"/>
              </a:rPr>
              <a:t>davranmaları</a:t>
            </a:r>
            <a:r>
              <a:rPr lang="en-US" sz="4412" dirty="0">
                <a:solidFill>
                  <a:srgbClr val="000000"/>
                </a:solidFill>
                <a:latin typeface="Bryndan Write"/>
              </a:rPr>
              <a:t> </a:t>
            </a:r>
            <a:r>
              <a:rPr lang="en-US" sz="4412" dirty="0" err="1">
                <a:solidFill>
                  <a:srgbClr val="000000"/>
                </a:solidFill>
                <a:latin typeface="Bryndan Write"/>
              </a:rPr>
              <a:t>gerektiğini</a:t>
            </a:r>
            <a:r>
              <a:rPr lang="en-US" sz="4412" dirty="0">
                <a:solidFill>
                  <a:srgbClr val="000000"/>
                </a:solidFill>
                <a:latin typeface="Bryndan Write"/>
              </a:rPr>
              <a:t> </a:t>
            </a:r>
            <a:r>
              <a:rPr lang="en-US" sz="4412" dirty="0" err="1">
                <a:solidFill>
                  <a:srgbClr val="000000"/>
                </a:solidFill>
                <a:latin typeface="Bryndan Write"/>
              </a:rPr>
              <a:t>daha</a:t>
            </a:r>
            <a:r>
              <a:rPr lang="en-US" sz="4412" dirty="0">
                <a:solidFill>
                  <a:srgbClr val="000000"/>
                </a:solidFill>
                <a:latin typeface="Bryndan Write"/>
              </a:rPr>
              <a:t> </a:t>
            </a:r>
            <a:r>
              <a:rPr lang="en-US" sz="4412" dirty="0" err="1">
                <a:solidFill>
                  <a:srgbClr val="000000"/>
                </a:solidFill>
                <a:latin typeface="Bryndan Write"/>
              </a:rPr>
              <a:t>iyi</a:t>
            </a:r>
            <a:r>
              <a:rPr lang="en-US" sz="4412" dirty="0">
                <a:solidFill>
                  <a:srgbClr val="000000"/>
                </a:solidFill>
                <a:latin typeface="Bryndan Write"/>
              </a:rPr>
              <a:t> </a:t>
            </a:r>
            <a:r>
              <a:rPr lang="en-US" sz="4412" dirty="0" err="1">
                <a:solidFill>
                  <a:srgbClr val="000000"/>
                </a:solidFill>
                <a:latin typeface="Bryndan Write"/>
              </a:rPr>
              <a:t>bileceklerdir</a:t>
            </a:r>
            <a:r>
              <a:rPr lang="en-US" sz="4412" dirty="0">
                <a:solidFill>
                  <a:srgbClr val="000000"/>
                </a:solidFill>
                <a:latin typeface="Bryndan Write"/>
              </a:rPr>
              <a:t>.</a:t>
            </a:r>
          </a:p>
          <a:p>
            <a:pPr>
              <a:lnSpc>
                <a:spcPts val="5912"/>
              </a:lnSpc>
            </a:pPr>
            <a:endParaRPr dirty="0"/>
          </a:p>
          <a:p>
            <a:pPr algn="ctr">
              <a:lnSpc>
                <a:spcPts val="6177"/>
              </a:lnSpc>
            </a:pPr>
            <a:endParaRPr dirty="0"/>
          </a:p>
          <a:p>
            <a:pPr algn="ctr">
              <a:lnSpc>
                <a:spcPts val="6177"/>
              </a:lnSpc>
            </a:pPr>
            <a:endParaRPr dirty="0"/>
          </a:p>
          <a:p>
            <a:pPr algn="ctr">
              <a:lnSpc>
                <a:spcPts val="6177"/>
              </a:lnSpc>
            </a:pPr>
            <a:endParaRPr dirty="0"/>
          </a:p>
          <a:p>
            <a:pPr algn="ctr">
              <a:lnSpc>
                <a:spcPts val="4923"/>
              </a:lnSpc>
              <a:spcBef>
                <a:spcPct val="0"/>
              </a:spcBef>
            </a:pPr>
            <a:endParaRPr dirty="0"/>
          </a:p>
        </p:txBody>
      </p:sp>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BAFE2"/>
        </a:solidFill>
        <a:effectLst/>
      </p:bgPr>
    </p:bg>
    <p:spTree>
      <p:nvGrpSpPr>
        <p:cNvPr id="1" name=""/>
        <p:cNvGrpSpPr/>
        <p:nvPr/>
      </p:nvGrpSpPr>
      <p:grpSpPr>
        <a:xfrm>
          <a:off x="0" y="0"/>
          <a:ext cx="0" cy="0"/>
          <a:chOff x="0" y="0"/>
          <a:chExt cx="0" cy="0"/>
        </a:xfrm>
      </p:grpSpPr>
      <p:sp>
        <p:nvSpPr>
          <p:cNvPr id="2" name="Freeform 2"/>
          <p:cNvSpPr/>
          <p:nvPr/>
        </p:nvSpPr>
        <p:spPr>
          <a:xfrm rot="-1685269">
            <a:off x="958193" y="-1635839"/>
            <a:ext cx="13739527" cy="10888575"/>
          </a:xfrm>
          <a:custGeom>
            <a:avLst/>
            <a:gdLst/>
            <a:ahLst/>
            <a:cxnLst/>
            <a:rect l="l" t="t" r="r" b="b"/>
            <a:pathLst>
              <a:path w="13739527" h="10888575">
                <a:moveTo>
                  <a:pt x="0" y="0"/>
                </a:moveTo>
                <a:lnTo>
                  <a:pt x="13739527" y="0"/>
                </a:lnTo>
                <a:lnTo>
                  <a:pt x="13739527" y="10888575"/>
                </a:lnTo>
                <a:lnTo>
                  <a:pt x="0" y="10888575"/>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sp>
      <p:grpSp>
        <p:nvGrpSpPr>
          <p:cNvPr id="3" name="Group 3"/>
          <p:cNvGrpSpPr/>
          <p:nvPr/>
        </p:nvGrpSpPr>
        <p:grpSpPr>
          <a:xfrm rot="-751563">
            <a:off x="645284" y="456548"/>
            <a:ext cx="2841742" cy="2587510"/>
            <a:chOff x="0" y="0"/>
            <a:chExt cx="3056936" cy="2851288"/>
          </a:xfrm>
        </p:grpSpPr>
        <p:sp>
          <p:nvSpPr>
            <p:cNvPr id="4" name="Freeform 4"/>
            <p:cNvSpPr/>
            <p:nvPr/>
          </p:nvSpPr>
          <p:spPr>
            <a:xfrm>
              <a:off x="0" y="0"/>
              <a:ext cx="3056936" cy="2851288"/>
            </a:xfrm>
            <a:custGeom>
              <a:avLst/>
              <a:gdLst/>
              <a:ahLst/>
              <a:cxnLst/>
              <a:rect l="l" t="t" r="r" b="b"/>
              <a:pathLst>
                <a:path w="3056936" h="2851288">
                  <a:moveTo>
                    <a:pt x="0" y="0"/>
                  </a:moveTo>
                  <a:lnTo>
                    <a:pt x="3056936" y="0"/>
                  </a:lnTo>
                  <a:lnTo>
                    <a:pt x="3056936" y="2851288"/>
                  </a:lnTo>
                  <a:lnTo>
                    <a:pt x="0" y="2851288"/>
                  </a:lnTo>
                  <a:lnTo>
                    <a:pt x="0"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751948" y="974864"/>
              <a:ext cx="1796131" cy="702124"/>
            </a:xfrm>
            <a:custGeom>
              <a:avLst/>
              <a:gdLst/>
              <a:ahLst/>
              <a:cxnLst/>
              <a:rect l="l" t="t" r="r" b="b"/>
              <a:pathLst>
                <a:path w="1796131" h="702124">
                  <a:moveTo>
                    <a:pt x="0" y="0"/>
                  </a:moveTo>
                  <a:lnTo>
                    <a:pt x="1796131" y="0"/>
                  </a:lnTo>
                  <a:lnTo>
                    <a:pt x="1796131" y="702123"/>
                  </a:lnTo>
                  <a:lnTo>
                    <a:pt x="0" y="702123"/>
                  </a:lnTo>
                  <a:lnTo>
                    <a:pt x="0" y="0"/>
                  </a:lnTo>
                  <a:close/>
                </a:path>
              </a:pathLst>
            </a:custGeom>
            <a:blipFill>
              <a:blip r:embed="rId6" cstate="print">
                <a:extLst>
                  <a:ext uri="{96DAC541-7B7A-43D3-8B79-37D633B846F1}">
                    <asvg:svgBlip xmlns="" xmlns:asvg="http://schemas.microsoft.com/office/drawing/2016/SVG/main" r:embed="rId7"/>
                  </a:ext>
                </a:extLst>
              </a:blip>
              <a:stretch>
                <a:fillRect/>
              </a:stretch>
            </a:blipFill>
          </p:spPr>
        </p:sp>
        <p:sp>
          <p:nvSpPr>
            <p:cNvPr id="6" name="Freeform 6"/>
            <p:cNvSpPr/>
            <p:nvPr/>
          </p:nvSpPr>
          <p:spPr>
            <a:xfrm>
              <a:off x="1269532" y="1676987"/>
              <a:ext cx="760963" cy="894294"/>
            </a:xfrm>
            <a:custGeom>
              <a:avLst/>
              <a:gdLst/>
              <a:ahLst/>
              <a:cxnLst/>
              <a:rect l="l" t="t" r="r" b="b"/>
              <a:pathLst>
                <a:path w="760963" h="894294">
                  <a:moveTo>
                    <a:pt x="0" y="0"/>
                  </a:moveTo>
                  <a:lnTo>
                    <a:pt x="760963" y="0"/>
                  </a:lnTo>
                  <a:lnTo>
                    <a:pt x="760963" y="894295"/>
                  </a:lnTo>
                  <a:lnTo>
                    <a:pt x="0" y="894295"/>
                  </a:lnTo>
                  <a:lnTo>
                    <a:pt x="0" y="0"/>
                  </a:lnTo>
                  <a:close/>
                </a:path>
              </a:pathLst>
            </a:custGeom>
            <a:blipFill>
              <a:blip r:embed="rId8" cstate="print">
                <a:extLst>
                  <a:ext uri="{96DAC541-7B7A-43D3-8B79-37D633B846F1}">
                    <asvg:svgBlip xmlns="" xmlns:asvg="http://schemas.microsoft.com/office/drawing/2016/SVG/main" r:embed="rId9"/>
                  </a:ext>
                </a:extLst>
              </a:blip>
              <a:stretch>
                <a:fillRect/>
              </a:stretch>
            </a:blipFill>
          </p:spPr>
        </p:sp>
      </p:grpSp>
      <p:grpSp>
        <p:nvGrpSpPr>
          <p:cNvPr id="7" name="Group 7"/>
          <p:cNvGrpSpPr/>
          <p:nvPr/>
        </p:nvGrpSpPr>
        <p:grpSpPr>
          <a:xfrm rot="469776">
            <a:off x="14206707" y="5879176"/>
            <a:ext cx="3227117" cy="3762102"/>
            <a:chOff x="0" y="0"/>
            <a:chExt cx="3897525" cy="4251420"/>
          </a:xfrm>
        </p:grpSpPr>
        <p:sp>
          <p:nvSpPr>
            <p:cNvPr id="8" name="Freeform 8"/>
            <p:cNvSpPr/>
            <p:nvPr/>
          </p:nvSpPr>
          <p:spPr>
            <a:xfrm rot="-452327">
              <a:off x="236797" y="208029"/>
              <a:ext cx="3423932" cy="3835361"/>
            </a:xfrm>
            <a:custGeom>
              <a:avLst/>
              <a:gdLst/>
              <a:ahLst/>
              <a:cxnLst/>
              <a:rect l="l" t="t" r="r" b="b"/>
              <a:pathLst>
                <a:path w="3423932" h="3835361">
                  <a:moveTo>
                    <a:pt x="0" y="0"/>
                  </a:moveTo>
                  <a:lnTo>
                    <a:pt x="3423931" y="0"/>
                  </a:lnTo>
                  <a:lnTo>
                    <a:pt x="3423931" y="3835362"/>
                  </a:lnTo>
                  <a:lnTo>
                    <a:pt x="0" y="3835362"/>
                  </a:lnTo>
                  <a:lnTo>
                    <a:pt x="0" y="0"/>
                  </a:lnTo>
                  <a:close/>
                </a:path>
              </a:pathLst>
            </a:custGeom>
            <a:blipFill>
              <a:blip r:embed="rId10" cstate="print">
                <a:extLst>
                  <a:ext uri="{96DAC541-7B7A-43D3-8B79-37D633B846F1}">
                    <asvg:svgBlip xmlns="" xmlns:asvg="http://schemas.microsoft.com/office/drawing/2016/SVG/main" r:embed="rId11"/>
                  </a:ext>
                </a:extLst>
              </a:blip>
              <a:stretch>
                <a:fillRect/>
              </a:stretch>
            </a:blipFill>
          </p:spPr>
        </p:sp>
        <p:sp>
          <p:nvSpPr>
            <p:cNvPr id="9" name="Freeform 9"/>
            <p:cNvSpPr/>
            <p:nvPr/>
          </p:nvSpPr>
          <p:spPr>
            <a:xfrm rot="-452327">
              <a:off x="561489" y="1253690"/>
              <a:ext cx="2529843" cy="818749"/>
            </a:xfrm>
            <a:custGeom>
              <a:avLst/>
              <a:gdLst/>
              <a:ahLst/>
              <a:cxnLst/>
              <a:rect l="l" t="t" r="r" b="b"/>
              <a:pathLst>
                <a:path w="2529843" h="818749">
                  <a:moveTo>
                    <a:pt x="0" y="0"/>
                  </a:moveTo>
                  <a:lnTo>
                    <a:pt x="2529843" y="0"/>
                  </a:lnTo>
                  <a:lnTo>
                    <a:pt x="2529843" y="818750"/>
                  </a:lnTo>
                  <a:lnTo>
                    <a:pt x="0" y="818750"/>
                  </a:lnTo>
                  <a:lnTo>
                    <a:pt x="0" y="0"/>
                  </a:lnTo>
                  <a:close/>
                </a:path>
              </a:pathLst>
            </a:custGeom>
            <a:blipFill>
              <a:blip r:embed="rId12" cstate="print">
                <a:extLst>
                  <a:ext uri="{96DAC541-7B7A-43D3-8B79-37D633B846F1}">
                    <asvg:svgBlip xmlns="" xmlns:asvg="http://schemas.microsoft.com/office/drawing/2016/SVG/main" r:embed="rId13"/>
                  </a:ext>
                </a:extLst>
              </a:blip>
              <a:stretch>
                <a:fillRect/>
              </a:stretch>
            </a:blipFill>
          </p:spPr>
        </p:sp>
        <p:sp>
          <p:nvSpPr>
            <p:cNvPr id="10" name="Freeform 10"/>
            <p:cNvSpPr/>
            <p:nvPr/>
          </p:nvSpPr>
          <p:spPr>
            <a:xfrm rot="-452327">
              <a:off x="1506133" y="2304090"/>
              <a:ext cx="1121097" cy="996757"/>
            </a:xfrm>
            <a:custGeom>
              <a:avLst/>
              <a:gdLst/>
              <a:ahLst/>
              <a:cxnLst/>
              <a:rect l="l" t="t" r="r" b="b"/>
              <a:pathLst>
                <a:path w="1121097" h="996757">
                  <a:moveTo>
                    <a:pt x="0" y="0"/>
                  </a:moveTo>
                  <a:lnTo>
                    <a:pt x="1121097" y="0"/>
                  </a:lnTo>
                  <a:lnTo>
                    <a:pt x="1121097" y="996757"/>
                  </a:lnTo>
                  <a:lnTo>
                    <a:pt x="0" y="996757"/>
                  </a:lnTo>
                  <a:lnTo>
                    <a:pt x="0" y="0"/>
                  </a:lnTo>
                  <a:close/>
                </a:path>
              </a:pathLst>
            </a:custGeom>
            <a:blipFill>
              <a:blip r:embed="rId14" cstate="print">
                <a:extLst>
                  <a:ext uri="{96DAC541-7B7A-43D3-8B79-37D633B846F1}">
                    <asvg:svgBlip xmlns="" xmlns:asvg="http://schemas.microsoft.com/office/drawing/2016/SVG/main" r:embed="rId15"/>
                  </a:ext>
                </a:extLst>
              </a:blip>
              <a:stretch>
                <a:fillRect/>
              </a:stretch>
            </a:blipFill>
          </p:spPr>
        </p:sp>
      </p:grpSp>
      <p:sp>
        <p:nvSpPr>
          <p:cNvPr id="13" name="Metin kutusu 12"/>
          <p:cNvSpPr txBox="1"/>
          <p:nvPr/>
        </p:nvSpPr>
        <p:spPr>
          <a:xfrm>
            <a:off x="3249128" y="1936716"/>
            <a:ext cx="10515600" cy="5016758"/>
          </a:xfrm>
          <a:prstGeom prst="rect">
            <a:avLst/>
          </a:prstGeom>
          <a:noFill/>
        </p:spPr>
        <p:txBody>
          <a:bodyPr wrap="square" rtlCol="0">
            <a:spAutoFit/>
          </a:bodyPr>
          <a:lstStyle/>
          <a:p>
            <a:pPr marL="45720" indent="0" algn="just">
              <a:buNone/>
            </a:pPr>
            <a:r>
              <a:rPr lang="tr-TR" sz="3200" b="1" dirty="0">
                <a:solidFill>
                  <a:schemeClr val="accent4">
                    <a:lumMod val="75000"/>
                  </a:schemeClr>
                </a:solidFill>
                <a:latin typeface="Bookman Old Style" panose="02050604050505020204" pitchFamily="18" charset="0"/>
              </a:rPr>
              <a:t>	</a:t>
            </a:r>
            <a:r>
              <a:rPr lang="tr-TR" sz="3200" b="1" dirty="0" smtClean="0">
                <a:solidFill>
                  <a:schemeClr val="accent4">
                    <a:lumMod val="75000"/>
                  </a:schemeClr>
                </a:solidFill>
                <a:latin typeface="Bookman Old Style" panose="02050604050505020204" pitchFamily="18" charset="0"/>
              </a:rPr>
              <a:t>SINIR KOYMA NEDİR?</a:t>
            </a:r>
          </a:p>
          <a:p>
            <a:pPr marL="45720" indent="0" algn="just">
              <a:buNone/>
            </a:pPr>
            <a:endParaRPr lang="tr-TR" sz="3200" b="1" dirty="0">
              <a:solidFill>
                <a:schemeClr val="accent4">
                  <a:lumMod val="75000"/>
                </a:schemeClr>
              </a:solidFill>
              <a:latin typeface="Bookman Old Style" panose="02050604050505020204" pitchFamily="18" charset="0"/>
            </a:endParaRPr>
          </a:p>
          <a:p>
            <a:pPr marL="45720" indent="0" algn="just">
              <a:buNone/>
            </a:pPr>
            <a:r>
              <a:rPr lang="tr-TR" sz="3200" b="1" dirty="0" smtClean="0">
                <a:solidFill>
                  <a:schemeClr val="accent4">
                    <a:lumMod val="75000"/>
                  </a:schemeClr>
                </a:solidFill>
                <a:latin typeface="Bookman Old Style" panose="02050604050505020204" pitchFamily="18" charset="0"/>
              </a:rPr>
              <a:t>Sınır </a:t>
            </a:r>
            <a:r>
              <a:rPr lang="tr-TR" sz="3200" b="1" dirty="0">
                <a:solidFill>
                  <a:schemeClr val="accent4">
                    <a:lumMod val="75000"/>
                  </a:schemeClr>
                </a:solidFill>
                <a:latin typeface="Bookman Old Style" panose="02050604050505020204" pitchFamily="18" charset="0"/>
              </a:rPr>
              <a:t>koyma, çocuğa bir beklenti ya da kuralı ona kendini güvende hissettirerek, rahat edebileceği alanları belirleyerek öğrettiğimiz, her bireyin gelişiminde önemli rol oynayan pozitif bir süreçtir. Sınır koyma aynı zamanda ebeveynin çocukla arasındaki güvenli ilişkiye zarar vermeden, çocuğun davranışlarını kısıtlamasıdır. </a:t>
            </a:r>
          </a:p>
        </p:txBody>
      </p:sp>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BAFE2"/>
        </a:solidFill>
        <a:effectLst/>
      </p:bgPr>
    </p:bg>
    <p:spTree>
      <p:nvGrpSpPr>
        <p:cNvPr id="1" name=""/>
        <p:cNvGrpSpPr/>
        <p:nvPr/>
      </p:nvGrpSpPr>
      <p:grpSpPr>
        <a:xfrm>
          <a:off x="0" y="0"/>
          <a:ext cx="0" cy="0"/>
          <a:chOff x="0" y="0"/>
          <a:chExt cx="0" cy="0"/>
        </a:xfrm>
      </p:grpSpPr>
      <p:sp>
        <p:nvSpPr>
          <p:cNvPr id="4" name="Metin kutusu 3"/>
          <p:cNvSpPr txBox="1"/>
          <p:nvPr/>
        </p:nvSpPr>
        <p:spPr>
          <a:xfrm>
            <a:off x="2362200" y="2781300"/>
            <a:ext cx="14173200" cy="5632311"/>
          </a:xfrm>
          <a:prstGeom prst="rect">
            <a:avLst/>
          </a:prstGeom>
          <a:noFill/>
        </p:spPr>
        <p:txBody>
          <a:bodyPr wrap="square" rtlCol="0">
            <a:spAutoFit/>
          </a:bodyPr>
          <a:lstStyle/>
          <a:p>
            <a:pPr algn="just"/>
            <a:r>
              <a:rPr lang="tr-TR" sz="4000" dirty="0" smtClean="0">
                <a:solidFill>
                  <a:schemeClr val="bg1"/>
                </a:solidFill>
                <a:latin typeface="Bryndan Write" panose="020B0604020202020204" charset="0"/>
              </a:rPr>
              <a:t>	SINIR KOYMAYA NEDEN İHTİYAÇ DUYARIZ?</a:t>
            </a:r>
          </a:p>
          <a:p>
            <a:pPr algn="just"/>
            <a:endParaRPr lang="tr-TR" sz="4000" dirty="0" smtClean="0">
              <a:solidFill>
                <a:schemeClr val="bg1"/>
              </a:solidFill>
              <a:latin typeface="Bryndan Write" panose="020B0604020202020204" charset="0"/>
            </a:endParaRPr>
          </a:p>
          <a:p>
            <a:pPr algn="just"/>
            <a:r>
              <a:rPr lang="tr-TR" sz="4000" dirty="0" smtClean="0">
                <a:solidFill>
                  <a:schemeClr val="bg1"/>
                </a:solidFill>
                <a:latin typeface="Bryndan Write" panose="020B0604020202020204" charset="0"/>
              </a:rPr>
              <a:t>	Çocukların </a:t>
            </a:r>
            <a:r>
              <a:rPr lang="tr-TR" sz="4000" dirty="0">
                <a:solidFill>
                  <a:schemeClr val="bg1"/>
                </a:solidFill>
                <a:latin typeface="Bryndan Write" panose="020B0604020202020204" charset="0"/>
              </a:rPr>
              <a:t>genellikle pek çok İhtiyaçları ebeveynleri tarafından karşılanır. Çocuk, kendini rahat hissettiği , çok sevildiğini ve değer gördüğünü bildiği , sınırların olmadığı bir ortamda, yaşamın getirmiş olduğu gereklilikleri yerine getirmek istemez. Sınır koyma çocukların güvenli bir ortamda olumlu ya da olumsuz deneyimleri ile zararsız bir şekilde yüzleşmesine katkı sağlar</a:t>
            </a:r>
          </a:p>
        </p:txBody>
      </p:sp>
      <p:pic>
        <p:nvPicPr>
          <p:cNvPr id="5" name="Resim 4"/>
          <p:cNvPicPr>
            <a:picLocks noChangeAspect="1"/>
          </p:cNvPicPr>
          <p:nvPr/>
        </p:nvPicPr>
        <p:blipFill>
          <a:blip r:embed="rId2"/>
          <a:stretch>
            <a:fillRect/>
          </a:stretch>
        </p:blipFill>
        <p:spPr>
          <a:xfrm rot="19465511">
            <a:off x="381940" y="729999"/>
            <a:ext cx="3548180" cy="3237257"/>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6767"/>
        </a:solidFill>
        <a:effectLst/>
      </p:bgPr>
    </p:bg>
    <p:spTree>
      <p:nvGrpSpPr>
        <p:cNvPr id="1" name=""/>
        <p:cNvGrpSpPr/>
        <p:nvPr/>
      </p:nvGrpSpPr>
      <p:grpSpPr>
        <a:xfrm>
          <a:off x="0" y="0"/>
          <a:ext cx="0" cy="0"/>
          <a:chOff x="0" y="0"/>
          <a:chExt cx="0" cy="0"/>
        </a:xfrm>
      </p:grpSpPr>
      <p:sp>
        <p:nvSpPr>
          <p:cNvPr id="2" name="Freeform 2"/>
          <p:cNvSpPr/>
          <p:nvPr/>
        </p:nvSpPr>
        <p:spPr>
          <a:xfrm>
            <a:off x="7645413" y="552019"/>
            <a:ext cx="8731613" cy="8207716"/>
          </a:xfrm>
          <a:custGeom>
            <a:avLst/>
            <a:gdLst/>
            <a:ahLst/>
            <a:cxnLst/>
            <a:rect l="l" t="t" r="r" b="b"/>
            <a:pathLst>
              <a:path w="8731613" h="8207716">
                <a:moveTo>
                  <a:pt x="0" y="0"/>
                </a:moveTo>
                <a:lnTo>
                  <a:pt x="8731613" y="0"/>
                </a:lnTo>
                <a:lnTo>
                  <a:pt x="8731613" y="8207716"/>
                </a:lnTo>
                <a:lnTo>
                  <a:pt x="0" y="8207716"/>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sp>
      <p:sp>
        <p:nvSpPr>
          <p:cNvPr id="3" name="Freeform 3"/>
          <p:cNvSpPr/>
          <p:nvPr/>
        </p:nvSpPr>
        <p:spPr>
          <a:xfrm rot="449337">
            <a:off x="15138212" y="5122746"/>
            <a:ext cx="2907410" cy="2828117"/>
          </a:xfrm>
          <a:custGeom>
            <a:avLst/>
            <a:gdLst/>
            <a:ahLst/>
            <a:cxnLst/>
            <a:rect l="l" t="t" r="r" b="b"/>
            <a:pathLst>
              <a:path w="2907410" h="2828117">
                <a:moveTo>
                  <a:pt x="0" y="0"/>
                </a:moveTo>
                <a:lnTo>
                  <a:pt x="2907410" y="0"/>
                </a:lnTo>
                <a:lnTo>
                  <a:pt x="2907410" y="2828117"/>
                </a:lnTo>
                <a:lnTo>
                  <a:pt x="0" y="2828117"/>
                </a:lnTo>
                <a:lnTo>
                  <a:pt x="0"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sp>
      <p:sp>
        <p:nvSpPr>
          <p:cNvPr id="4" name="Freeform 4"/>
          <p:cNvSpPr/>
          <p:nvPr/>
        </p:nvSpPr>
        <p:spPr>
          <a:xfrm rot="449337">
            <a:off x="15918027" y="5929735"/>
            <a:ext cx="1658040" cy="1055117"/>
          </a:xfrm>
          <a:custGeom>
            <a:avLst/>
            <a:gdLst/>
            <a:ahLst/>
            <a:cxnLst/>
            <a:rect l="l" t="t" r="r" b="b"/>
            <a:pathLst>
              <a:path w="1658040" h="1055117">
                <a:moveTo>
                  <a:pt x="0" y="0"/>
                </a:moveTo>
                <a:lnTo>
                  <a:pt x="1658041" y="0"/>
                </a:lnTo>
                <a:lnTo>
                  <a:pt x="1658041" y="1055116"/>
                </a:lnTo>
                <a:lnTo>
                  <a:pt x="0" y="1055116"/>
                </a:lnTo>
                <a:lnTo>
                  <a:pt x="0" y="0"/>
                </a:lnTo>
                <a:close/>
              </a:path>
            </a:pathLst>
          </a:custGeom>
          <a:blipFill>
            <a:blip r:embed="rId6" cstate="print">
              <a:extLst>
                <a:ext uri="{96DAC541-7B7A-43D3-8B79-37D633B846F1}">
                  <asvg:svgBlip xmlns="" xmlns:asvg="http://schemas.microsoft.com/office/drawing/2016/SVG/main" r:embed="rId7"/>
                </a:ext>
              </a:extLst>
            </a:blip>
            <a:stretch>
              <a:fillRect/>
            </a:stretch>
          </a:blipFill>
        </p:spPr>
      </p:sp>
      <p:grpSp>
        <p:nvGrpSpPr>
          <p:cNvPr id="5" name="Group 5"/>
          <p:cNvGrpSpPr/>
          <p:nvPr/>
        </p:nvGrpSpPr>
        <p:grpSpPr>
          <a:xfrm rot="259960">
            <a:off x="5523344" y="6867086"/>
            <a:ext cx="3331057" cy="2985838"/>
            <a:chOff x="0" y="0"/>
            <a:chExt cx="4441409" cy="3981117"/>
          </a:xfrm>
        </p:grpSpPr>
        <p:sp>
          <p:nvSpPr>
            <p:cNvPr id="6" name="Freeform 6"/>
            <p:cNvSpPr/>
            <p:nvPr/>
          </p:nvSpPr>
          <p:spPr>
            <a:xfrm>
              <a:off x="0" y="0"/>
              <a:ext cx="4441409" cy="3981117"/>
            </a:xfrm>
            <a:custGeom>
              <a:avLst/>
              <a:gdLst/>
              <a:ahLst/>
              <a:cxnLst/>
              <a:rect l="l" t="t" r="r" b="b"/>
              <a:pathLst>
                <a:path w="4441409" h="3981117">
                  <a:moveTo>
                    <a:pt x="0" y="0"/>
                  </a:moveTo>
                  <a:lnTo>
                    <a:pt x="4441409" y="0"/>
                  </a:lnTo>
                  <a:lnTo>
                    <a:pt x="4441409" y="3981117"/>
                  </a:lnTo>
                  <a:lnTo>
                    <a:pt x="0" y="3981117"/>
                  </a:lnTo>
                  <a:lnTo>
                    <a:pt x="0" y="0"/>
                  </a:lnTo>
                  <a:close/>
                </a:path>
              </a:pathLst>
            </a:custGeom>
            <a:blipFill>
              <a:blip r:embed="rId8" cstate="print">
                <a:extLst>
                  <a:ext uri="{96DAC541-7B7A-43D3-8B79-37D633B846F1}">
                    <asvg:svgBlip xmlns="" xmlns:asvg="http://schemas.microsoft.com/office/drawing/2016/SVG/main" r:embed="rId9"/>
                  </a:ext>
                </a:extLst>
              </a:blip>
              <a:stretch>
                <a:fillRect/>
              </a:stretch>
            </a:blipFill>
          </p:spPr>
        </p:sp>
        <p:sp>
          <p:nvSpPr>
            <p:cNvPr id="7" name="Freeform 7"/>
            <p:cNvSpPr/>
            <p:nvPr/>
          </p:nvSpPr>
          <p:spPr>
            <a:xfrm>
              <a:off x="1224859" y="1384485"/>
              <a:ext cx="1991692" cy="717009"/>
            </a:xfrm>
            <a:custGeom>
              <a:avLst/>
              <a:gdLst/>
              <a:ahLst/>
              <a:cxnLst/>
              <a:rect l="l" t="t" r="r" b="b"/>
              <a:pathLst>
                <a:path w="1991692" h="717009">
                  <a:moveTo>
                    <a:pt x="0" y="0"/>
                  </a:moveTo>
                  <a:lnTo>
                    <a:pt x="1991691" y="0"/>
                  </a:lnTo>
                  <a:lnTo>
                    <a:pt x="1991691" y="717009"/>
                  </a:lnTo>
                  <a:lnTo>
                    <a:pt x="0" y="717009"/>
                  </a:lnTo>
                  <a:lnTo>
                    <a:pt x="0" y="0"/>
                  </a:lnTo>
                  <a:close/>
                </a:path>
              </a:pathLst>
            </a:custGeom>
            <a:blipFill>
              <a:blip r:embed="rId10" cstate="print">
                <a:extLst>
                  <a:ext uri="{96DAC541-7B7A-43D3-8B79-37D633B846F1}">
                    <asvg:svgBlip xmlns="" xmlns:asvg="http://schemas.microsoft.com/office/drawing/2016/SVG/main" r:embed="rId11"/>
                  </a:ext>
                </a:extLst>
              </a:blip>
              <a:stretch>
                <a:fillRect/>
              </a:stretch>
            </a:blipFill>
          </p:spPr>
        </p:sp>
        <p:sp>
          <p:nvSpPr>
            <p:cNvPr id="8" name="Freeform 8"/>
            <p:cNvSpPr/>
            <p:nvPr/>
          </p:nvSpPr>
          <p:spPr>
            <a:xfrm>
              <a:off x="1670216" y="2212078"/>
              <a:ext cx="1082147" cy="525333"/>
            </a:xfrm>
            <a:custGeom>
              <a:avLst/>
              <a:gdLst/>
              <a:ahLst/>
              <a:cxnLst/>
              <a:rect l="l" t="t" r="r" b="b"/>
              <a:pathLst>
                <a:path w="1082147" h="525333">
                  <a:moveTo>
                    <a:pt x="0" y="0"/>
                  </a:moveTo>
                  <a:lnTo>
                    <a:pt x="1082146" y="0"/>
                  </a:lnTo>
                  <a:lnTo>
                    <a:pt x="1082146" y="525333"/>
                  </a:lnTo>
                  <a:lnTo>
                    <a:pt x="0" y="525333"/>
                  </a:lnTo>
                  <a:lnTo>
                    <a:pt x="0" y="0"/>
                  </a:lnTo>
                  <a:close/>
                </a:path>
              </a:pathLst>
            </a:custGeom>
            <a:blipFill>
              <a:blip r:embed="rId12" cstate="print">
                <a:extLst>
                  <a:ext uri="{96DAC541-7B7A-43D3-8B79-37D633B846F1}">
                    <asvg:svgBlip xmlns="" xmlns:asvg="http://schemas.microsoft.com/office/drawing/2016/SVG/main" r:embed="rId13"/>
                  </a:ext>
                </a:extLst>
              </a:blip>
              <a:stretch>
                <a:fillRect/>
              </a:stretch>
            </a:blipFill>
          </p:spPr>
        </p:sp>
      </p:grpSp>
      <p:sp>
        <p:nvSpPr>
          <p:cNvPr id="9" name="Freeform 9"/>
          <p:cNvSpPr/>
          <p:nvPr/>
        </p:nvSpPr>
        <p:spPr>
          <a:xfrm>
            <a:off x="10413979" y="258292"/>
            <a:ext cx="3194480" cy="871222"/>
          </a:xfrm>
          <a:custGeom>
            <a:avLst/>
            <a:gdLst/>
            <a:ahLst/>
            <a:cxnLst/>
            <a:rect l="l" t="t" r="r" b="b"/>
            <a:pathLst>
              <a:path w="3194480" h="871222">
                <a:moveTo>
                  <a:pt x="0" y="0"/>
                </a:moveTo>
                <a:lnTo>
                  <a:pt x="3194480" y="0"/>
                </a:lnTo>
                <a:lnTo>
                  <a:pt x="3194480" y="871222"/>
                </a:lnTo>
                <a:lnTo>
                  <a:pt x="0" y="871222"/>
                </a:lnTo>
                <a:lnTo>
                  <a:pt x="0" y="0"/>
                </a:lnTo>
                <a:close/>
              </a:path>
            </a:pathLst>
          </a:custGeom>
          <a:blipFill>
            <a:blip r:embed="rId14" cstate="print">
              <a:extLst>
                <a:ext uri="{96DAC541-7B7A-43D3-8B79-37D633B846F1}">
                  <asvg:svgBlip xmlns="" xmlns:asvg="http://schemas.microsoft.com/office/drawing/2016/SVG/main" r:embed="rId15"/>
                </a:ext>
              </a:extLst>
            </a:blip>
            <a:stretch>
              <a:fillRect/>
            </a:stretch>
          </a:blipFill>
        </p:spPr>
      </p:sp>
      <p:sp>
        <p:nvSpPr>
          <p:cNvPr id="10" name="Freeform 10"/>
          <p:cNvSpPr/>
          <p:nvPr/>
        </p:nvSpPr>
        <p:spPr>
          <a:xfrm>
            <a:off x="1093786" y="1050585"/>
            <a:ext cx="5641082" cy="6037818"/>
          </a:xfrm>
          <a:custGeom>
            <a:avLst/>
            <a:gdLst/>
            <a:ahLst/>
            <a:cxnLst/>
            <a:rect l="l" t="t" r="r" b="b"/>
            <a:pathLst>
              <a:path w="5641082" h="6037818">
                <a:moveTo>
                  <a:pt x="0" y="0"/>
                </a:moveTo>
                <a:lnTo>
                  <a:pt x="5641083" y="0"/>
                </a:lnTo>
                <a:lnTo>
                  <a:pt x="5641083" y="6037818"/>
                </a:lnTo>
                <a:lnTo>
                  <a:pt x="0" y="6037818"/>
                </a:lnTo>
                <a:lnTo>
                  <a:pt x="0" y="0"/>
                </a:lnTo>
                <a:close/>
              </a:path>
            </a:pathLst>
          </a:custGeom>
          <a:blipFill>
            <a:blip r:embed="rId16" cstate="print"/>
            <a:stretch>
              <a:fillRect l="-23834" r="-29869"/>
            </a:stretch>
          </a:blipFill>
        </p:spPr>
      </p:sp>
      <p:sp>
        <p:nvSpPr>
          <p:cNvPr id="12" name="Metin kutusu 11"/>
          <p:cNvSpPr txBox="1"/>
          <p:nvPr/>
        </p:nvSpPr>
        <p:spPr>
          <a:xfrm>
            <a:off x="8241066" y="1129514"/>
            <a:ext cx="7057955" cy="6986528"/>
          </a:xfrm>
          <a:prstGeom prst="rect">
            <a:avLst/>
          </a:prstGeom>
          <a:noFill/>
        </p:spPr>
        <p:txBody>
          <a:bodyPr wrap="square" rtlCol="0">
            <a:spAutoFit/>
          </a:bodyPr>
          <a:lstStyle/>
          <a:p>
            <a:pPr algn="ctr"/>
            <a:r>
              <a:rPr lang="tr-TR" sz="3200" dirty="0" smtClean="0">
                <a:solidFill>
                  <a:srgbClr val="92D050"/>
                </a:solidFill>
                <a:latin typeface="Bryndan Write" panose="020B0604020202020204" charset="0"/>
              </a:rPr>
              <a:t>SINIRLARIN YARARLARI</a:t>
            </a:r>
          </a:p>
          <a:p>
            <a:pPr marL="457200" indent="-457200" algn="just">
              <a:buFont typeface="Arial" panose="020B0604020202020204" pitchFamily="34" charset="0"/>
              <a:buChar char="•"/>
            </a:pPr>
            <a:endParaRPr lang="tr-TR" sz="3200" dirty="0">
              <a:solidFill>
                <a:srgbClr val="92D050"/>
              </a:solidFill>
              <a:latin typeface="Bryndan Write" panose="020B0604020202020204" charset="0"/>
            </a:endParaRPr>
          </a:p>
          <a:p>
            <a:pPr marL="457200" indent="-457200" algn="just">
              <a:buFont typeface="Arial" panose="020B0604020202020204" pitchFamily="34" charset="0"/>
              <a:buChar char="•"/>
            </a:pPr>
            <a:r>
              <a:rPr lang="tr-TR" sz="3200" dirty="0" smtClean="0">
                <a:solidFill>
                  <a:srgbClr val="92D050"/>
                </a:solidFill>
                <a:latin typeface="Bryndan Write" panose="020B0604020202020204" charset="0"/>
              </a:rPr>
              <a:t>Çocukların </a:t>
            </a:r>
            <a:r>
              <a:rPr lang="tr-TR" sz="3200" dirty="0">
                <a:solidFill>
                  <a:srgbClr val="92D050"/>
                </a:solidFill>
                <a:latin typeface="Bryndan Write" panose="020B0604020202020204" charset="0"/>
              </a:rPr>
              <a:t>öz denetim becerileri geliştirmesine yardımcı olur</a:t>
            </a:r>
            <a:r>
              <a:rPr lang="tr-TR" sz="3200" dirty="0" smtClean="0">
                <a:solidFill>
                  <a:srgbClr val="92D050"/>
                </a:solidFill>
                <a:latin typeface="Bryndan Write" panose="020B0604020202020204" charset="0"/>
              </a:rPr>
              <a:t>.</a:t>
            </a:r>
          </a:p>
          <a:p>
            <a:pPr marL="457200" indent="-457200" algn="just">
              <a:buFont typeface="Arial" panose="020B0604020202020204" pitchFamily="34" charset="0"/>
              <a:buChar char="•"/>
            </a:pPr>
            <a:r>
              <a:rPr lang="tr-TR" sz="3200" dirty="0" smtClean="0">
                <a:solidFill>
                  <a:srgbClr val="92D050"/>
                </a:solidFill>
                <a:latin typeface="Bryndan Write" panose="020B0604020202020204" charset="0"/>
              </a:rPr>
              <a:t>Karar verme becerilerini geliştirir.</a:t>
            </a:r>
          </a:p>
          <a:p>
            <a:pPr marL="457200" indent="-457200" algn="just">
              <a:buFont typeface="Arial" panose="020B0604020202020204" pitchFamily="34" charset="0"/>
              <a:buChar char="•"/>
            </a:pPr>
            <a:r>
              <a:rPr lang="tr-TR" sz="3200" dirty="0">
                <a:solidFill>
                  <a:srgbClr val="92D050"/>
                </a:solidFill>
                <a:latin typeface="Bryndan Write" panose="020B0604020202020204" charset="0"/>
              </a:rPr>
              <a:t>Yaptıkları seçimler sonucunda sorumluluk almaları gerektiğini öğrenir</a:t>
            </a:r>
            <a:r>
              <a:rPr lang="tr-TR" sz="3200" dirty="0" smtClean="0">
                <a:solidFill>
                  <a:srgbClr val="92D050"/>
                </a:solidFill>
                <a:latin typeface="Bryndan Write" panose="020B0604020202020204" charset="0"/>
              </a:rPr>
              <a:t>. </a:t>
            </a:r>
          </a:p>
          <a:p>
            <a:pPr marL="457200" indent="-457200" algn="just">
              <a:buFont typeface="Arial" panose="020B0604020202020204" pitchFamily="34" charset="0"/>
              <a:buChar char="•"/>
            </a:pPr>
            <a:r>
              <a:rPr lang="tr-TR" sz="3200" dirty="0" smtClean="0">
                <a:solidFill>
                  <a:srgbClr val="92D050"/>
                </a:solidFill>
                <a:latin typeface="Bryndan Write" panose="020B0604020202020204" charset="0"/>
              </a:rPr>
              <a:t>Sınırlar </a:t>
            </a:r>
            <a:r>
              <a:rPr lang="tr-TR" sz="3200" dirty="0">
                <a:solidFill>
                  <a:srgbClr val="92D050"/>
                </a:solidFill>
                <a:latin typeface="Bryndan Write" panose="020B0604020202020204" charset="0"/>
              </a:rPr>
              <a:t>sayesinde istedikleri her şeye her an ulaşmalarının mümkün olmadığını öğrenir. </a:t>
            </a:r>
            <a:endParaRPr lang="tr-TR" sz="3200" dirty="0" smtClean="0">
              <a:solidFill>
                <a:srgbClr val="92D050"/>
              </a:solidFill>
              <a:latin typeface="Bryndan Write" panose="020B0604020202020204" charset="0"/>
            </a:endParaRPr>
          </a:p>
          <a:p>
            <a:pPr marL="457200" indent="-457200" algn="just">
              <a:buFont typeface="Arial" panose="020B0604020202020204" pitchFamily="34" charset="0"/>
              <a:buChar char="•"/>
            </a:pPr>
            <a:r>
              <a:rPr lang="tr-TR" sz="3200" dirty="0" smtClean="0">
                <a:solidFill>
                  <a:srgbClr val="92D050"/>
                </a:solidFill>
                <a:latin typeface="Bryndan Write" panose="020B0604020202020204" charset="0"/>
              </a:rPr>
              <a:t>Kurallara </a:t>
            </a:r>
            <a:r>
              <a:rPr lang="tr-TR" sz="3200" dirty="0">
                <a:solidFill>
                  <a:srgbClr val="92D050"/>
                </a:solidFill>
                <a:latin typeface="Bryndan Write" panose="020B0604020202020204" charset="0"/>
              </a:rPr>
              <a:t>uymanın önemini öğrendiği için toplumsal normlara da uyum sağlar, sosyal becerileri gelişir. </a:t>
            </a:r>
            <a:endParaRPr lang="tr-TR" sz="3200" dirty="0" smtClean="0">
              <a:solidFill>
                <a:srgbClr val="92D050"/>
              </a:solidFill>
              <a:latin typeface="Bryndan Write" panose="020B060402020202020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200"/>
        </a:solidFill>
        <a:effectLst/>
      </p:bgPr>
    </p:bg>
    <p:spTree>
      <p:nvGrpSpPr>
        <p:cNvPr id="1" name=""/>
        <p:cNvGrpSpPr/>
        <p:nvPr/>
      </p:nvGrpSpPr>
      <p:grpSpPr>
        <a:xfrm>
          <a:off x="0" y="0"/>
          <a:ext cx="0" cy="0"/>
          <a:chOff x="0" y="0"/>
          <a:chExt cx="0" cy="0"/>
        </a:xfrm>
      </p:grpSpPr>
      <p:sp>
        <p:nvSpPr>
          <p:cNvPr id="2" name="Freeform 2"/>
          <p:cNvSpPr/>
          <p:nvPr/>
        </p:nvSpPr>
        <p:spPr>
          <a:xfrm rot="171912">
            <a:off x="2183143" y="1488235"/>
            <a:ext cx="14220240" cy="8435546"/>
          </a:xfrm>
          <a:custGeom>
            <a:avLst/>
            <a:gdLst/>
            <a:ahLst/>
            <a:cxnLst/>
            <a:rect l="l" t="t" r="r" b="b"/>
            <a:pathLst>
              <a:path w="13909812" h="7688332">
                <a:moveTo>
                  <a:pt x="0" y="0"/>
                </a:moveTo>
                <a:lnTo>
                  <a:pt x="13909812" y="0"/>
                </a:lnTo>
                <a:lnTo>
                  <a:pt x="13909812" y="7688332"/>
                </a:lnTo>
                <a:lnTo>
                  <a:pt x="0" y="7688332"/>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3564527" y="2475113"/>
            <a:ext cx="12339743" cy="7571303"/>
          </a:xfrm>
          <a:prstGeom prst="rect">
            <a:avLst/>
          </a:prstGeom>
        </p:spPr>
        <p:txBody>
          <a:bodyPr lIns="0" tIns="0" rIns="0" bIns="0" rtlCol="0" anchor="t">
            <a:spAutoFit/>
          </a:bodyPr>
          <a:lstStyle/>
          <a:p>
            <a:pPr algn="ctr">
              <a:lnSpc>
                <a:spcPct val="150000"/>
              </a:lnSpc>
            </a:pPr>
            <a:r>
              <a:rPr lang="en-US" sz="4000" dirty="0" err="1" smtClean="0">
                <a:solidFill>
                  <a:schemeClr val="accent5">
                    <a:lumMod val="75000"/>
                  </a:schemeClr>
                </a:solidFill>
                <a:latin typeface="Bryndan Write"/>
              </a:rPr>
              <a:t>Sınır</a:t>
            </a:r>
            <a:r>
              <a:rPr lang="tr-TR" sz="4000" dirty="0" err="1" smtClean="0">
                <a:solidFill>
                  <a:schemeClr val="accent5">
                    <a:lumMod val="75000"/>
                  </a:schemeClr>
                </a:solidFill>
                <a:latin typeface="Bryndan Write"/>
              </a:rPr>
              <a:t>lar</a:t>
            </a:r>
            <a:r>
              <a:rPr lang="tr-TR" sz="4000" dirty="0" smtClean="0">
                <a:solidFill>
                  <a:schemeClr val="accent5">
                    <a:lumMod val="75000"/>
                  </a:schemeClr>
                </a:solidFill>
                <a:latin typeface="Bryndan Write"/>
              </a:rPr>
              <a:t> Olmazsa Ne Olur?</a:t>
            </a:r>
          </a:p>
          <a:p>
            <a:pPr algn="just">
              <a:lnSpc>
                <a:spcPct val="150000"/>
              </a:lnSpc>
            </a:pPr>
            <a:r>
              <a:rPr lang="tr-TR" sz="3600" dirty="0" smtClean="0">
                <a:solidFill>
                  <a:schemeClr val="accent5">
                    <a:lumMod val="75000"/>
                  </a:schemeClr>
                </a:solidFill>
                <a:latin typeface="Bryndan Write" panose="020B0604020202020204" charset="0"/>
              </a:rPr>
              <a:t>	Çocuklar </a:t>
            </a:r>
            <a:r>
              <a:rPr lang="tr-TR" sz="3600" dirty="0">
                <a:solidFill>
                  <a:schemeClr val="accent5">
                    <a:lumMod val="75000"/>
                  </a:schemeClr>
                </a:solidFill>
                <a:latin typeface="Bryndan Write" panose="020B0604020202020204" charset="0"/>
              </a:rPr>
              <a:t>için sınır ve kısıtlamaların yokluğu oldukça stres vericidir ve bilindiği üzere stresli çocuklar daha tepkilidir. Eğer çocuğunuza sınır koymaz ve onaylamadığınız bir davranışı gerçekleştirmesine izin verirseniz, çocuğunuzu o davranışının yanlış olduğunu öğrenme şansından mahrum bırakmış olursunuz. Sınır koymaya başlamak için en uygun dönem 2,5-3 yaş aralığıdır.</a:t>
            </a:r>
          </a:p>
          <a:p>
            <a:pPr>
              <a:lnSpc>
                <a:spcPct val="150000"/>
              </a:lnSpc>
            </a:pPr>
            <a:endParaRPr lang="en-US" sz="3600" dirty="0">
              <a:solidFill>
                <a:schemeClr val="accent6">
                  <a:lumMod val="75000"/>
                </a:schemeClr>
              </a:solidFill>
              <a:latin typeface="Bryndan Write"/>
            </a:endParaRPr>
          </a:p>
        </p:txBody>
      </p:sp>
      <p:grpSp>
        <p:nvGrpSpPr>
          <p:cNvPr id="4" name="Group 4"/>
          <p:cNvGrpSpPr/>
          <p:nvPr/>
        </p:nvGrpSpPr>
        <p:grpSpPr>
          <a:xfrm rot="543371">
            <a:off x="947027" y="1320651"/>
            <a:ext cx="2378150" cy="3229586"/>
            <a:chOff x="0" y="0"/>
            <a:chExt cx="3170866" cy="4306115"/>
          </a:xfrm>
        </p:grpSpPr>
        <p:sp>
          <p:nvSpPr>
            <p:cNvPr id="5" name="Freeform 5"/>
            <p:cNvSpPr/>
            <p:nvPr/>
          </p:nvSpPr>
          <p:spPr>
            <a:xfrm>
              <a:off x="0" y="0"/>
              <a:ext cx="3170866" cy="4306115"/>
            </a:xfrm>
            <a:custGeom>
              <a:avLst/>
              <a:gdLst/>
              <a:ahLst/>
              <a:cxnLst/>
              <a:rect l="l" t="t" r="r" b="b"/>
              <a:pathLst>
                <a:path w="3170866" h="4306115">
                  <a:moveTo>
                    <a:pt x="0" y="0"/>
                  </a:moveTo>
                  <a:lnTo>
                    <a:pt x="3170866" y="0"/>
                  </a:lnTo>
                  <a:lnTo>
                    <a:pt x="3170866" y="4306115"/>
                  </a:lnTo>
                  <a:lnTo>
                    <a:pt x="0" y="4306115"/>
                  </a:lnTo>
                  <a:lnTo>
                    <a:pt x="0"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sp>
        <p:sp>
          <p:nvSpPr>
            <p:cNvPr id="6" name="Freeform 6"/>
            <p:cNvSpPr/>
            <p:nvPr/>
          </p:nvSpPr>
          <p:spPr>
            <a:xfrm>
              <a:off x="915517" y="2686869"/>
              <a:ext cx="1339832" cy="1042633"/>
            </a:xfrm>
            <a:custGeom>
              <a:avLst/>
              <a:gdLst/>
              <a:ahLst/>
              <a:cxnLst/>
              <a:rect l="l" t="t" r="r" b="b"/>
              <a:pathLst>
                <a:path w="1339832" h="1042633">
                  <a:moveTo>
                    <a:pt x="0" y="0"/>
                  </a:moveTo>
                  <a:lnTo>
                    <a:pt x="1339832" y="0"/>
                  </a:lnTo>
                  <a:lnTo>
                    <a:pt x="1339832" y="1042632"/>
                  </a:lnTo>
                  <a:lnTo>
                    <a:pt x="0" y="1042632"/>
                  </a:lnTo>
                  <a:lnTo>
                    <a:pt x="0" y="0"/>
                  </a:lnTo>
                  <a:close/>
                </a:path>
              </a:pathLst>
            </a:custGeom>
            <a:blipFill>
              <a:blip r:embed="rId6" cstate="print">
                <a:extLst>
                  <a:ext uri="{96DAC541-7B7A-43D3-8B79-37D633B846F1}">
                    <asvg:svgBlip xmlns="" xmlns:asvg="http://schemas.microsoft.com/office/drawing/2016/SVG/main" r:embed="rId7"/>
                  </a:ext>
                </a:extLst>
              </a:blip>
              <a:stretch>
                <a:fillRect/>
              </a:stretch>
            </a:blipFill>
          </p:spPr>
        </p:sp>
        <p:sp>
          <p:nvSpPr>
            <p:cNvPr id="7" name="Freeform 7"/>
            <p:cNvSpPr/>
            <p:nvPr/>
          </p:nvSpPr>
          <p:spPr>
            <a:xfrm>
              <a:off x="688734" y="1660670"/>
              <a:ext cx="1793398" cy="645623"/>
            </a:xfrm>
            <a:custGeom>
              <a:avLst/>
              <a:gdLst/>
              <a:ahLst/>
              <a:cxnLst/>
              <a:rect l="l" t="t" r="r" b="b"/>
              <a:pathLst>
                <a:path w="1793398" h="645623">
                  <a:moveTo>
                    <a:pt x="0" y="0"/>
                  </a:moveTo>
                  <a:lnTo>
                    <a:pt x="1793398" y="0"/>
                  </a:lnTo>
                  <a:lnTo>
                    <a:pt x="1793398" y="645623"/>
                  </a:lnTo>
                  <a:lnTo>
                    <a:pt x="0" y="645623"/>
                  </a:lnTo>
                  <a:lnTo>
                    <a:pt x="0" y="0"/>
                  </a:lnTo>
                  <a:close/>
                </a:path>
              </a:pathLst>
            </a:custGeom>
            <a:blipFill>
              <a:blip r:embed="rId8" cstate="print">
                <a:extLst>
                  <a:ext uri="{96DAC541-7B7A-43D3-8B79-37D633B846F1}">
                    <asvg:svgBlip xmlns="" xmlns:asvg="http://schemas.microsoft.com/office/drawing/2016/SVG/main" r:embed="rId9"/>
                  </a:ext>
                </a:extLst>
              </a:blip>
              <a:stretch>
                <a:fillRect/>
              </a:stretch>
            </a:blipFill>
          </p:spPr>
        </p:sp>
      </p:grpSp>
      <p:grpSp>
        <p:nvGrpSpPr>
          <p:cNvPr id="8" name="Group 8"/>
          <p:cNvGrpSpPr/>
          <p:nvPr/>
        </p:nvGrpSpPr>
        <p:grpSpPr>
          <a:xfrm>
            <a:off x="14569270" y="7130836"/>
            <a:ext cx="2900068" cy="2932054"/>
            <a:chOff x="0" y="0"/>
            <a:chExt cx="3866757" cy="3909405"/>
          </a:xfrm>
        </p:grpSpPr>
        <p:sp>
          <p:nvSpPr>
            <p:cNvPr id="9" name="Freeform 9"/>
            <p:cNvSpPr/>
            <p:nvPr/>
          </p:nvSpPr>
          <p:spPr>
            <a:xfrm>
              <a:off x="0" y="0"/>
              <a:ext cx="3866757" cy="3909405"/>
            </a:xfrm>
            <a:custGeom>
              <a:avLst/>
              <a:gdLst/>
              <a:ahLst/>
              <a:cxnLst/>
              <a:rect l="l" t="t" r="r" b="b"/>
              <a:pathLst>
                <a:path w="3866757" h="3909405">
                  <a:moveTo>
                    <a:pt x="0" y="0"/>
                  </a:moveTo>
                  <a:lnTo>
                    <a:pt x="3866757" y="0"/>
                  </a:lnTo>
                  <a:lnTo>
                    <a:pt x="3866757" y="3909405"/>
                  </a:lnTo>
                  <a:lnTo>
                    <a:pt x="0" y="3909405"/>
                  </a:lnTo>
                  <a:lnTo>
                    <a:pt x="0" y="0"/>
                  </a:lnTo>
                  <a:close/>
                </a:path>
              </a:pathLst>
            </a:custGeom>
            <a:blipFill>
              <a:blip r:embed="rId10" cstate="print">
                <a:extLst>
                  <a:ext uri="{96DAC541-7B7A-43D3-8B79-37D633B846F1}">
                    <asvg:svgBlip xmlns="" xmlns:asvg="http://schemas.microsoft.com/office/drawing/2016/SVG/main" r:embed="rId11"/>
                  </a:ext>
                </a:extLst>
              </a:blip>
              <a:stretch>
                <a:fillRect/>
              </a:stretch>
            </a:blipFill>
          </p:spPr>
        </p:sp>
        <p:sp>
          <p:nvSpPr>
            <p:cNvPr id="10" name="Freeform 10"/>
            <p:cNvSpPr/>
            <p:nvPr/>
          </p:nvSpPr>
          <p:spPr>
            <a:xfrm>
              <a:off x="944216" y="1954702"/>
              <a:ext cx="1978324" cy="435231"/>
            </a:xfrm>
            <a:custGeom>
              <a:avLst/>
              <a:gdLst/>
              <a:ahLst/>
              <a:cxnLst/>
              <a:rect l="l" t="t" r="r" b="b"/>
              <a:pathLst>
                <a:path w="1978324" h="435231">
                  <a:moveTo>
                    <a:pt x="0" y="0"/>
                  </a:moveTo>
                  <a:lnTo>
                    <a:pt x="1978325" y="0"/>
                  </a:lnTo>
                  <a:lnTo>
                    <a:pt x="1978325" y="435232"/>
                  </a:lnTo>
                  <a:lnTo>
                    <a:pt x="0" y="435232"/>
                  </a:lnTo>
                  <a:lnTo>
                    <a:pt x="0" y="0"/>
                  </a:lnTo>
                  <a:close/>
                </a:path>
              </a:pathLst>
            </a:custGeom>
            <a:blipFill>
              <a:blip r:embed="rId12" cstate="print">
                <a:extLst>
                  <a:ext uri="{96DAC541-7B7A-43D3-8B79-37D633B846F1}">
                    <asvg:svgBlip xmlns="" xmlns:asvg="http://schemas.microsoft.com/office/drawing/2016/SVG/main" r:embed="rId13"/>
                  </a:ext>
                </a:extLst>
              </a:blip>
              <a:stretch>
                <a:fillRect/>
              </a:stretch>
            </a:blipFill>
          </p:spPr>
        </p:sp>
      </p:grpSp>
      <p:sp>
        <p:nvSpPr>
          <p:cNvPr id="11" name="Freeform 11"/>
          <p:cNvSpPr/>
          <p:nvPr/>
        </p:nvSpPr>
        <p:spPr>
          <a:xfrm rot="5559731">
            <a:off x="19048169" y="-1493343"/>
            <a:ext cx="6806090" cy="8018957"/>
          </a:xfrm>
          <a:custGeom>
            <a:avLst/>
            <a:gdLst/>
            <a:ahLst/>
            <a:cxnLst/>
            <a:rect l="l" t="t" r="r" b="b"/>
            <a:pathLst>
              <a:path w="6806090" h="8018957">
                <a:moveTo>
                  <a:pt x="0" y="0"/>
                </a:moveTo>
                <a:lnTo>
                  <a:pt x="6806089" y="0"/>
                </a:lnTo>
                <a:lnTo>
                  <a:pt x="6806089" y="8018957"/>
                </a:lnTo>
                <a:lnTo>
                  <a:pt x="0" y="8018957"/>
                </a:lnTo>
                <a:lnTo>
                  <a:pt x="0" y="0"/>
                </a:lnTo>
                <a:close/>
              </a:path>
            </a:pathLst>
          </a:custGeom>
          <a:blipFill>
            <a:blip r:embed="rId14" cstate="print">
              <a:extLst>
                <a:ext uri="{96DAC541-7B7A-43D3-8B79-37D633B846F1}">
                  <asvg:svgBlip xmlns="" xmlns:asvg="http://schemas.microsoft.com/office/drawing/2016/SVG/main" r:embed="rId15"/>
                </a:ext>
              </a:extLst>
            </a:blip>
            <a:stretch>
              <a:fillRect/>
            </a:stretch>
          </a:blipFill>
        </p:spPr>
      </p:sp>
      <p:sp>
        <p:nvSpPr>
          <p:cNvPr id="12" name="Freeform 12"/>
          <p:cNvSpPr/>
          <p:nvPr/>
        </p:nvSpPr>
        <p:spPr>
          <a:xfrm rot="11330758">
            <a:off x="8063477" y="1329727"/>
            <a:ext cx="3927862" cy="1092660"/>
          </a:xfrm>
          <a:custGeom>
            <a:avLst/>
            <a:gdLst/>
            <a:ahLst/>
            <a:cxnLst/>
            <a:rect l="l" t="t" r="r" b="b"/>
            <a:pathLst>
              <a:path w="3927862" h="1092660">
                <a:moveTo>
                  <a:pt x="0" y="0"/>
                </a:moveTo>
                <a:lnTo>
                  <a:pt x="3927862" y="0"/>
                </a:lnTo>
                <a:lnTo>
                  <a:pt x="3927862" y="1092660"/>
                </a:lnTo>
                <a:lnTo>
                  <a:pt x="0" y="1092660"/>
                </a:lnTo>
                <a:lnTo>
                  <a:pt x="0" y="0"/>
                </a:lnTo>
                <a:close/>
              </a:path>
            </a:pathLst>
          </a:custGeom>
          <a:blipFill>
            <a:blip r:embed="rId16" cstate="print">
              <a:extLst>
                <a:ext uri="{96DAC541-7B7A-43D3-8B79-37D633B846F1}">
                  <asvg:svgBlip xmlns="" xmlns:asvg="http://schemas.microsoft.com/office/drawing/2016/SVG/main" r:embed="rId17"/>
                </a:ext>
              </a:extLst>
            </a:blip>
            <a:stretch>
              <a:fillRect/>
            </a:stretch>
          </a:blipFill>
        </p:spPr>
      </p:sp>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200"/>
        </a:solidFill>
        <a:effectLst/>
      </p:bgPr>
    </p:bg>
    <p:spTree>
      <p:nvGrpSpPr>
        <p:cNvPr id="1" name=""/>
        <p:cNvGrpSpPr/>
        <p:nvPr/>
      </p:nvGrpSpPr>
      <p:grpSpPr>
        <a:xfrm>
          <a:off x="0" y="0"/>
          <a:ext cx="0" cy="0"/>
          <a:chOff x="0" y="0"/>
          <a:chExt cx="0" cy="0"/>
        </a:xfrm>
      </p:grpSpPr>
      <p:sp>
        <p:nvSpPr>
          <p:cNvPr id="2" name="Freeform 2"/>
          <p:cNvSpPr/>
          <p:nvPr/>
        </p:nvSpPr>
        <p:spPr>
          <a:xfrm rot="171912">
            <a:off x="2183143" y="1488235"/>
            <a:ext cx="14220240" cy="8435546"/>
          </a:xfrm>
          <a:custGeom>
            <a:avLst/>
            <a:gdLst/>
            <a:ahLst/>
            <a:cxnLst/>
            <a:rect l="l" t="t" r="r" b="b"/>
            <a:pathLst>
              <a:path w="13909812" h="7688332">
                <a:moveTo>
                  <a:pt x="0" y="0"/>
                </a:moveTo>
                <a:lnTo>
                  <a:pt x="13909812" y="0"/>
                </a:lnTo>
                <a:lnTo>
                  <a:pt x="13909812" y="7688332"/>
                </a:lnTo>
                <a:lnTo>
                  <a:pt x="0" y="7688332"/>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3571616" y="3208088"/>
            <a:ext cx="12339743" cy="4247317"/>
          </a:xfrm>
          <a:prstGeom prst="rect">
            <a:avLst/>
          </a:prstGeom>
        </p:spPr>
        <p:txBody>
          <a:bodyPr lIns="0" tIns="0" rIns="0" bIns="0" rtlCol="0" anchor="t">
            <a:spAutoFit/>
          </a:bodyPr>
          <a:lstStyle/>
          <a:p>
            <a:pPr algn="ctr">
              <a:lnSpc>
                <a:spcPct val="150000"/>
              </a:lnSpc>
            </a:pPr>
            <a:r>
              <a:rPr lang="en-US" sz="4000" dirty="0" err="1" smtClean="0">
                <a:solidFill>
                  <a:schemeClr val="accent5">
                    <a:lumMod val="75000"/>
                  </a:schemeClr>
                </a:solidFill>
                <a:latin typeface="Bryndan Write"/>
              </a:rPr>
              <a:t>Sınır</a:t>
            </a:r>
            <a:r>
              <a:rPr lang="tr-TR" sz="4000" dirty="0" err="1" smtClean="0">
                <a:solidFill>
                  <a:schemeClr val="accent5">
                    <a:lumMod val="75000"/>
                  </a:schemeClr>
                </a:solidFill>
                <a:latin typeface="Bryndan Write"/>
              </a:rPr>
              <a:t>lar</a:t>
            </a:r>
            <a:r>
              <a:rPr lang="tr-TR" sz="4000" dirty="0" smtClean="0">
                <a:solidFill>
                  <a:schemeClr val="accent5">
                    <a:lumMod val="75000"/>
                  </a:schemeClr>
                </a:solidFill>
                <a:latin typeface="Bryndan Write"/>
              </a:rPr>
              <a:t> Olmazsa Ne Olur?</a:t>
            </a:r>
          </a:p>
          <a:p>
            <a:pPr marL="571500" indent="-571500" algn="just">
              <a:lnSpc>
                <a:spcPct val="150000"/>
              </a:lnSpc>
              <a:buFont typeface="Courier New" panose="02070309020205020404" pitchFamily="49" charset="0"/>
              <a:buChar char="o"/>
            </a:pPr>
            <a:r>
              <a:rPr lang="tr-TR" sz="3600" dirty="0" smtClean="0">
                <a:solidFill>
                  <a:schemeClr val="accent6">
                    <a:lumMod val="75000"/>
                  </a:schemeClr>
                </a:solidFill>
                <a:latin typeface="Bryndan Write" panose="020B0604020202020204" charset="0"/>
              </a:rPr>
              <a:t>Uyum </a:t>
            </a:r>
            <a:r>
              <a:rPr lang="tr-TR" sz="3600" dirty="0">
                <a:solidFill>
                  <a:schemeClr val="accent6">
                    <a:lumMod val="75000"/>
                  </a:schemeClr>
                </a:solidFill>
                <a:latin typeface="Bryndan Write" panose="020B0604020202020204" charset="0"/>
              </a:rPr>
              <a:t>sorunu </a:t>
            </a:r>
            <a:r>
              <a:rPr lang="tr-TR" sz="3600" dirty="0" smtClean="0">
                <a:solidFill>
                  <a:schemeClr val="accent6">
                    <a:lumMod val="75000"/>
                  </a:schemeClr>
                </a:solidFill>
                <a:latin typeface="Bryndan Write" panose="020B0604020202020204" charset="0"/>
              </a:rPr>
              <a:t>yaşarlar.</a:t>
            </a:r>
          </a:p>
          <a:p>
            <a:pPr marL="571500" indent="-571500" algn="just">
              <a:lnSpc>
                <a:spcPct val="150000"/>
              </a:lnSpc>
              <a:buFont typeface="Courier New" panose="02070309020205020404" pitchFamily="49" charset="0"/>
              <a:buChar char="o"/>
            </a:pPr>
            <a:r>
              <a:rPr lang="tr-TR" sz="3600" dirty="0" smtClean="0">
                <a:solidFill>
                  <a:schemeClr val="accent6">
                    <a:lumMod val="75000"/>
                  </a:schemeClr>
                </a:solidFill>
                <a:latin typeface="Bryndan Write" panose="020B0604020202020204" charset="0"/>
              </a:rPr>
              <a:t>Arkadaşlık </a:t>
            </a:r>
            <a:r>
              <a:rPr lang="tr-TR" sz="3600" dirty="0">
                <a:solidFill>
                  <a:schemeClr val="accent6">
                    <a:lumMod val="75000"/>
                  </a:schemeClr>
                </a:solidFill>
                <a:latin typeface="Bryndan Write" panose="020B0604020202020204" charset="0"/>
              </a:rPr>
              <a:t>ilişkilerinde problem </a:t>
            </a:r>
            <a:r>
              <a:rPr lang="tr-TR" sz="3600" dirty="0" smtClean="0">
                <a:solidFill>
                  <a:schemeClr val="accent6">
                    <a:lumMod val="75000"/>
                  </a:schemeClr>
                </a:solidFill>
                <a:latin typeface="Bryndan Write" panose="020B0604020202020204" charset="0"/>
              </a:rPr>
              <a:t>yaşarlar.</a:t>
            </a:r>
          </a:p>
          <a:p>
            <a:pPr marL="571500" indent="-571500" algn="just">
              <a:lnSpc>
                <a:spcPct val="150000"/>
              </a:lnSpc>
              <a:buFont typeface="Courier New" panose="02070309020205020404" pitchFamily="49" charset="0"/>
              <a:buChar char="o"/>
            </a:pPr>
            <a:r>
              <a:rPr lang="tr-TR" sz="3600" dirty="0" smtClean="0">
                <a:solidFill>
                  <a:schemeClr val="accent6">
                    <a:lumMod val="75000"/>
                  </a:schemeClr>
                </a:solidFill>
                <a:latin typeface="Bryndan Write" panose="020B0604020202020204" charset="0"/>
              </a:rPr>
              <a:t>Sınıf </a:t>
            </a:r>
            <a:r>
              <a:rPr lang="tr-TR" sz="3600" dirty="0">
                <a:solidFill>
                  <a:schemeClr val="accent6">
                    <a:lumMod val="75000"/>
                  </a:schemeClr>
                </a:solidFill>
                <a:latin typeface="Bryndan Write" panose="020B0604020202020204" charset="0"/>
              </a:rPr>
              <a:t>ve grup etkinliklerine katılmakta </a:t>
            </a:r>
            <a:r>
              <a:rPr lang="tr-TR" sz="3600" dirty="0" smtClean="0">
                <a:solidFill>
                  <a:schemeClr val="accent6">
                    <a:lumMod val="75000"/>
                  </a:schemeClr>
                </a:solidFill>
                <a:latin typeface="Bryndan Write" panose="020B0604020202020204" charset="0"/>
              </a:rPr>
              <a:t>zorlanırlar.</a:t>
            </a:r>
          </a:p>
          <a:p>
            <a:pPr marL="571500" indent="-571500" algn="just">
              <a:lnSpc>
                <a:spcPct val="150000"/>
              </a:lnSpc>
              <a:buFont typeface="Courier New" panose="02070309020205020404" pitchFamily="49" charset="0"/>
              <a:buChar char="o"/>
            </a:pPr>
            <a:r>
              <a:rPr lang="tr-TR" sz="3600" dirty="0" smtClean="0">
                <a:solidFill>
                  <a:schemeClr val="accent6">
                    <a:lumMod val="75000"/>
                  </a:schemeClr>
                </a:solidFill>
                <a:latin typeface="Bryndan Write" panose="020B0604020202020204" charset="0"/>
              </a:rPr>
              <a:t>Kendilerine </a:t>
            </a:r>
            <a:r>
              <a:rPr lang="tr-TR" sz="3600" dirty="0">
                <a:solidFill>
                  <a:schemeClr val="accent6">
                    <a:lumMod val="75000"/>
                  </a:schemeClr>
                </a:solidFill>
                <a:latin typeface="Bryndan Write" panose="020B0604020202020204" charset="0"/>
              </a:rPr>
              <a:t>zarar verecek davranışı </a:t>
            </a:r>
            <a:r>
              <a:rPr lang="tr-TR" sz="3600" dirty="0" smtClean="0">
                <a:solidFill>
                  <a:schemeClr val="accent6">
                    <a:lumMod val="75000"/>
                  </a:schemeClr>
                </a:solidFill>
                <a:latin typeface="Bryndan Write" panose="020B0604020202020204" charset="0"/>
              </a:rPr>
              <a:t>ölçemezler.</a:t>
            </a:r>
            <a:endParaRPr lang="en-US" sz="3600" dirty="0">
              <a:solidFill>
                <a:schemeClr val="accent6">
                  <a:lumMod val="75000"/>
                </a:schemeClr>
              </a:solidFill>
              <a:latin typeface="Bryndan Write" panose="020B0604020202020204" charset="0"/>
            </a:endParaRPr>
          </a:p>
        </p:txBody>
      </p:sp>
      <p:grpSp>
        <p:nvGrpSpPr>
          <p:cNvPr id="4" name="Group 4"/>
          <p:cNvGrpSpPr/>
          <p:nvPr/>
        </p:nvGrpSpPr>
        <p:grpSpPr>
          <a:xfrm rot="543371">
            <a:off x="947027" y="1320651"/>
            <a:ext cx="2378150" cy="3229586"/>
            <a:chOff x="0" y="0"/>
            <a:chExt cx="3170866" cy="4306115"/>
          </a:xfrm>
        </p:grpSpPr>
        <p:sp>
          <p:nvSpPr>
            <p:cNvPr id="5" name="Freeform 5"/>
            <p:cNvSpPr/>
            <p:nvPr/>
          </p:nvSpPr>
          <p:spPr>
            <a:xfrm>
              <a:off x="0" y="0"/>
              <a:ext cx="3170866" cy="4306115"/>
            </a:xfrm>
            <a:custGeom>
              <a:avLst/>
              <a:gdLst/>
              <a:ahLst/>
              <a:cxnLst/>
              <a:rect l="l" t="t" r="r" b="b"/>
              <a:pathLst>
                <a:path w="3170866" h="4306115">
                  <a:moveTo>
                    <a:pt x="0" y="0"/>
                  </a:moveTo>
                  <a:lnTo>
                    <a:pt x="3170866" y="0"/>
                  </a:lnTo>
                  <a:lnTo>
                    <a:pt x="3170866" y="4306115"/>
                  </a:lnTo>
                  <a:lnTo>
                    <a:pt x="0" y="4306115"/>
                  </a:lnTo>
                  <a:lnTo>
                    <a:pt x="0"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sp>
        <p:sp>
          <p:nvSpPr>
            <p:cNvPr id="6" name="Freeform 6"/>
            <p:cNvSpPr/>
            <p:nvPr/>
          </p:nvSpPr>
          <p:spPr>
            <a:xfrm>
              <a:off x="915517" y="2686869"/>
              <a:ext cx="1339832" cy="1042633"/>
            </a:xfrm>
            <a:custGeom>
              <a:avLst/>
              <a:gdLst/>
              <a:ahLst/>
              <a:cxnLst/>
              <a:rect l="l" t="t" r="r" b="b"/>
              <a:pathLst>
                <a:path w="1339832" h="1042633">
                  <a:moveTo>
                    <a:pt x="0" y="0"/>
                  </a:moveTo>
                  <a:lnTo>
                    <a:pt x="1339832" y="0"/>
                  </a:lnTo>
                  <a:lnTo>
                    <a:pt x="1339832" y="1042632"/>
                  </a:lnTo>
                  <a:lnTo>
                    <a:pt x="0" y="1042632"/>
                  </a:lnTo>
                  <a:lnTo>
                    <a:pt x="0" y="0"/>
                  </a:lnTo>
                  <a:close/>
                </a:path>
              </a:pathLst>
            </a:custGeom>
            <a:blipFill>
              <a:blip r:embed="rId6" cstate="print">
                <a:extLst>
                  <a:ext uri="{96DAC541-7B7A-43D3-8B79-37D633B846F1}">
                    <asvg:svgBlip xmlns="" xmlns:asvg="http://schemas.microsoft.com/office/drawing/2016/SVG/main" r:embed="rId7"/>
                  </a:ext>
                </a:extLst>
              </a:blip>
              <a:stretch>
                <a:fillRect/>
              </a:stretch>
            </a:blipFill>
          </p:spPr>
        </p:sp>
        <p:sp>
          <p:nvSpPr>
            <p:cNvPr id="7" name="Freeform 7"/>
            <p:cNvSpPr/>
            <p:nvPr/>
          </p:nvSpPr>
          <p:spPr>
            <a:xfrm>
              <a:off x="688734" y="1660670"/>
              <a:ext cx="1793398" cy="645623"/>
            </a:xfrm>
            <a:custGeom>
              <a:avLst/>
              <a:gdLst/>
              <a:ahLst/>
              <a:cxnLst/>
              <a:rect l="l" t="t" r="r" b="b"/>
              <a:pathLst>
                <a:path w="1793398" h="645623">
                  <a:moveTo>
                    <a:pt x="0" y="0"/>
                  </a:moveTo>
                  <a:lnTo>
                    <a:pt x="1793398" y="0"/>
                  </a:lnTo>
                  <a:lnTo>
                    <a:pt x="1793398" y="645623"/>
                  </a:lnTo>
                  <a:lnTo>
                    <a:pt x="0" y="645623"/>
                  </a:lnTo>
                  <a:lnTo>
                    <a:pt x="0" y="0"/>
                  </a:lnTo>
                  <a:close/>
                </a:path>
              </a:pathLst>
            </a:custGeom>
            <a:blipFill>
              <a:blip r:embed="rId8" cstate="print">
                <a:extLst>
                  <a:ext uri="{96DAC541-7B7A-43D3-8B79-37D633B846F1}">
                    <asvg:svgBlip xmlns="" xmlns:asvg="http://schemas.microsoft.com/office/drawing/2016/SVG/main" r:embed="rId9"/>
                  </a:ext>
                </a:extLst>
              </a:blip>
              <a:stretch>
                <a:fillRect/>
              </a:stretch>
            </a:blipFill>
          </p:spPr>
        </p:sp>
      </p:grpSp>
      <p:grpSp>
        <p:nvGrpSpPr>
          <p:cNvPr id="8" name="Group 8"/>
          <p:cNvGrpSpPr/>
          <p:nvPr/>
        </p:nvGrpSpPr>
        <p:grpSpPr>
          <a:xfrm>
            <a:off x="14569270" y="7130836"/>
            <a:ext cx="2900068" cy="2932054"/>
            <a:chOff x="0" y="0"/>
            <a:chExt cx="3866757" cy="3909405"/>
          </a:xfrm>
        </p:grpSpPr>
        <p:sp>
          <p:nvSpPr>
            <p:cNvPr id="9" name="Freeform 9"/>
            <p:cNvSpPr/>
            <p:nvPr/>
          </p:nvSpPr>
          <p:spPr>
            <a:xfrm>
              <a:off x="0" y="0"/>
              <a:ext cx="3866757" cy="3909405"/>
            </a:xfrm>
            <a:custGeom>
              <a:avLst/>
              <a:gdLst/>
              <a:ahLst/>
              <a:cxnLst/>
              <a:rect l="l" t="t" r="r" b="b"/>
              <a:pathLst>
                <a:path w="3866757" h="3909405">
                  <a:moveTo>
                    <a:pt x="0" y="0"/>
                  </a:moveTo>
                  <a:lnTo>
                    <a:pt x="3866757" y="0"/>
                  </a:lnTo>
                  <a:lnTo>
                    <a:pt x="3866757" y="3909405"/>
                  </a:lnTo>
                  <a:lnTo>
                    <a:pt x="0" y="3909405"/>
                  </a:lnTo>
                  <a:lnTo>
                    <a:pt x="0" y="0"/>
                  </a:lnTo>
                  <a:close/>
                </a:path>
              </a:pathLst>
            </a:custGeom>
            <a:blipFill>
              <a:blip r:embed="rId10" cstate="print">
                <a:extLst>
                  <a:ext uri="{96DAC541-7B7A-43D3-8B79-37D633B846F1}">
                    <asvg:svgBlip xmlns="" xmlns:asvg="http://schemas.microsoft.com/office/drawing/2016/SVG/main" r:embed="rId11"/>
                  </a:ext>
                </a:extLst>
              </a:blip>
              <a:stretch>
                <a:fillRect/>
              </a:stretch>
            </a:blipFill>
          </p:spPr>
        </p:sp>
        <p:sp>
          <p:nvSpPr>
            <p:cNvPr id="10" name="Freeform 10"/>
            <p:cNvSpPr/>
            <p:nvPr/>
          </p:nvSpPr>
          <p:spPr>
            <a:xfrm>
              <a:off x="944216" y="1954702"/>
              <a:ext cx="1978324" cy="435231"/>
            </a:xfrm>
            <a:custGeom>
              <a:avLst/>
              <a:gdLst/>
              <a:ahLst/>
              <a:cxnLst/>
              <a:rect l="l" t="t" r="r" b="b"/>
              <a:pathLst>
                <a:path w="1978324" h="435231">
                  <a:moveTo>
                    <a:pt x="0" y="0"/>
                  </a:moveTo>
                  <a:lnTo>
                    <a:pt x="1978325" y="0"/>
                  </a:lnTo>
                  <a:lnTo>
                    <a:pt x="1978325" y="435232"/>
                  </a:lnTo>
                  <a:lnTo>
                    <a:pt x="0" y="435232"/>
                  </a:lnTo>
                  <a:lnTo>
                    <a:pt x="0" y="0"/>
                  </a:lnTo>
                  <a:close/>
                </a:path>
              </a:pathLst>
            </a:custGeom>
            <a:blipFill>
              <a:blip r:embed="rId12" cstate="print">
                <a:extLst>
                  <a:ext uri="{96DAC541-7B7A-43D3-8B79-37D633B846F1}">
                    <asvg:svgBlip xmlns="" xmlns:asvg="http://schemas.microsoft.com/office/drawing/2016/SVG/main" r:embed="rId13"/>
                  </a:ext>
                </a:extLst>
              </a:blip>
              <a:stretch>
                <a:fillRect/>
              </a:stretch>
            </a:blipFill>
          </p:spPr>
        </p:sp>
      </p:grpSp>
      <p:sp>
        <p:nvSpPr>
          <p:cNvPr id="11" name="Freeform 11"/>
          <p:cNvSpPr/>
          <p:nvPr/>
        </p:nvSpPr>
        <p:spPr>
          <a:xfrm rot="5559731">
            <a:off x="19048169" y="-1493343"/>
            <a:ext cx="6806090" cy="8018957"/>
          </a:xfrm>
          <a:custGeom>
            <a:avLst/>
            <a:gdLst/>
            <a:ahLst/>
            <a:cxnLst/>
            <a:rect l="l" t="t" r="r" b="b"/>
            <a:pathLst>
              <a:path w="6806090" h="8018957">
                <a:moveTo>
                  <a:pt x="0" y="0"/>
                </a:moveTo>
                <a:lnTo>
                  <a:pt x="6806089" y="0"/>
                </a:lnTo>
                <a:lnTo>
                  <a:pt x="6806089" y="8018957"/>
                </a:lnTo>
                <a:lnTo>
                  <a:pt x="0" y="8018957"/>
                </a:lnTo>
                <a:lnTo>
                  <a:pt x="0" y="0"/>
                </a:lnTo>
                <a:close/>
              </a:path>
            </a:pathLst>
          </a:custGeom>
          <a:blipFill>
            <a:blip r:embed="rId14" cstate="print">
              <a:extLst>
                <a:ext uri="{96DAC541-7B7A-43D3-8B79-37D633B846F1}">
                  <asvg:svgBlip xmlns="" xmlns:asvg="http://schemas.microsoft.com/office/drawing/2016/SVG/main" r:embed="rId15"/>
                </a:ext>
              </a:extLst>
            </a:blip>
            <a:stretch>
              <a:fillRect/>
            </a:stretch>
          </a:blipFill>
        </p:spPr>
      </p:sp>
      <p:sp>
        <p:nvSpPr>
          <p:cNvPr id="12" name="Freeform 12"/>
          <p:cNvSpPr/>
          <p:nvPr/>
        </p:nvSpPr>
        <p:spPr>
          <a:xfrm rot="11330758">
            <a:off x="8063477" y="1329727"/>
            <a:ext cx="3927862" cy="1092660"/>
          </a:xfrm>
          <a:custGeom>
            <a:avLst/>
            <a:gdLst/>
            <a:ahLst/>
            <a:cxnLst/>
            <a:rect l="l" t="t" r="r" b="b"/>
            <a:pathLst>
              <a:path w="3927862" h="1092660">
                <a:moveTo>
                  <a:pt x="0" y="0"/>
                </a:moveTo>
                <a:lnTo>
                  <a:pt x="3927862" y="0"/>
                </a:lnTo>
                <a:lnTo>
                  <a:pt x="3927862" y="1092660"/>
                </a:lnTo>
                <a:lnTo>
                  <a:pt x="0" y="1092660"/>
                </a:lnTo>
                <a:lnTo>
                  <a:pt x="0" y="0"/>
                </a:lnTo>
                <a:close/>
              </a:path>
            </a:pathLst>
          </a:custGeom>
          <a:blipFill>
            <a:blip r:embed="rId16" cstate="print">
              <a:extLst>
                <a:ext uri="{96DAC541-7B7A-43D3-8B79-37D633B846F1}">
                  <asvg:svgBlip xmlns="" xmlns:asvg="http://schemas.microsoft.com/office/drawing/2016/SVG/main" r:embed="rId17"/>
                </a:ext>
              </a:extLst>
            </a:blip>
            <a:stretch>
              <a:fillRect/>
            </a:stretch>
          </a:blipFill>
        </p:spPr>
      </p:sp>
    </p:spTree>
    <p:extLst>
      <p:ext uri="{BB962C8B-B14F-4D97-AF65-F5344CB8AC3E}">
        <p14:creationId xmlns:p14="http://schemas.microsoft.com/office/powerpoint/2010/main" xmlns="" val="2499118648"/>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BAFE2"/>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609600" y="488857"/>
            <a:ext cx="16927059" cy="8510259"/>
            <a:chOff x="0" y="0"/>
            <a:chExt cx="7820660" cy="3931920"/>
          </a:xfrm>
        </p:grpSpPr>
        <p:sp>
          <p:nvSpPr>
            <p:cNvPr id="3" name="Freeform 3"/>
            <p:cNvSpPr/>
            <p:nvPr/>
          </p:nvSpPr>
          <p:spPr>
            <a:xfrm>
              <a:off x="-11430" y="-1270"/>
              <a:ext cx="7843520" cy="3934460"/>
            </a:xfrm>
            <a:custGeom>
              <a:avLst/>
              <a:gdLst/>
              <a:ahLst/>
              <a:cxnLst/>
              <a:rect l="l" t="t" r="r" b="b"/>
              <a:pathLst>
                <a:path w="7843520" h="3934460">
                  <a:moveTo>
                    <a:pt x="7797800" y="1043940"/>
                  </a:moveTo>
                  <a:cubicBezTo>
                    <a:pt x="7791450" y="952500"/>
                    <a:pt x="7766050" y="863600"/>
                    <a:pt x="7727950" y="777240"/>
                  </a:cubicBezTo>
                  <a:cubicBezTo>
                    <a:pt x="7592060" y="478790"/>
                    <a:pt x="7280910" y="233680"/>
                    <a:pt x="6954519" y="189230"/>
                  </a:cubicBezTo>
                  <a:cubicBezTo>
                    <a:pt x="6681469" y="156210"/>
                    <a:pt x="6409689" y="127000"/>
                    <a:pt x="6139179" y="102870"/>
                  </a:cubicBezTo>
                  <a:cubicBezTo>
                    <a:pt x="5712459" y="64770"/>
                    <a:pt x="5287009" y="36830"/>
                    <a:pt x="4864099" y="20320"/>
                  </a:cubicBezTo>
                  <a:cubicBezTo>
                    <a:pt x="4464049" y="5080"/>
                    <a:pt x="4065269" y="0"/>
                    <a:pt x="3665219" y="3810"/>
                  </a:cubicBezTo>
                  <a:cubicBezTo>
                    <a:pt x="2744470" y="12700"/>
                    <a:pt x="1823720" y="74930"/>
                    <a:pt x="889000" y="189230"/>
                  </a:cubicBezTo>
                  <a:cubicBezTo>
                    <a:pt x="469900" y="246380"/>
                    <a:pt x="76200" y="635000"/>
                    <a:pt x="45720" y="1042670"/>
                  </a:cubicBezTo>
                  <a:cubicBezTo>
                    <a:pt x="0" y="1657350"/>
                    <a:pt x="0" y="2274570"/>
                    <a:pt x="45720" y="2890520"/>
                  </a:cubicBezTo>
                  <a:cubicBezTo>
                    <a:pt x="76200" y="3299460"/>
                    <a:pt x="468630" y="3688080"/>
                    <a:pt x="889000" y="3743960"/>
                  </a:cubicBezTo>
                  <a:cubicBezTo>
                    <a:pt x="1336040" y="3798570"/>
                    <a:pt x="1780540" y="3841750"/>
                    <a:pt x="2223770" y="3872230"/>
                  </a:cubicBezTo>
                  <a:cubicBezTo>
                    <a:pt x="2600960" y="3898900"/>
                    <a:pt x="2978150" y="3916680"/>
                    <a:pt x="3352800" y="3924300"/>
                  </a:cubicBezTo>
                  <a:cubicBezTo>
                    <a:pt x="3804920" y="3934460"/>
                    <a:pt x="4258310" y="3933190"/>
                    <a:pt x="4710430" y="3917950"/>
                  </a:cubicBezTo>
                  <a:cubicBezTo>
                    <a:pt x="5030470" y="3907790"/>
                    <a:pt x="5350510" y="3891280"/>
                    <a:pt x="5670550" y="3867150"/>
                  </a:cubicBezTo>
                  <a:cubicBezTo>
                    <a:pt x="5797550" y="3858260"/>
                    <a:pt x="5925820" y="3848100"/>
                    <a:pt x="6052820" y="3836670"/>
                  </a:cubicBezTo>
                  <a:cubicBezTo>
                    <a:pt x="6245860" y="3820161"/>
                    <a:pt x="6438900" y="3801111"/>
                    <a:pt x="6631940" y="3779520"/>
                  </a:cubicBezTo>
                  <a:cubicBezTo>
                    <a:pt x="6738620" y="3768090"/>
                    <a:pt x="6845300" y="3755390"/>
                    <a:pt x="6951980" y="3742690"/>
                  </a:cubicBezTo>
                  <a:cubicBezTo>
                    <a:pt x="7372350" y="3685540"/>
                    <a:pt x="7764780" y="3296920"/>
                    <a:pt x="7796530" y="2889251"/>
                  </a:cubicBezTo>
                  <a:cubicBezTo>
                    <a:pt x="7843520" y="2275840"/>
                    <a:pt x="7843520" y="1658620"/>
                    <a:pt x="7797800" y="1043940"/>
                  </a:cubicBezTo>
                  <a:close/>
                </a:path>
              </a:pathLst>
            </a:custGeom>
            <a:solidFill>
              <a:srgbClr val="FFFAEF"/>
            </a:solidFill>
            <a:ln w="12700">
              <a:solidFill>
                <a:srgbClr val="000000"/>
              </a:solidFill>
            </a:ln>
          </p:spPr>
        </p:sp>
      </p:grpSp>
      <p:sp>
        <p:nvSpPr>
          <p:cNvPr id="4" name="TextBox 4"/>
          <p:cNvSpPr txBox="1"/>
          <p:nvPr/>
        </p:nvSpPr>
        <p:spPr>
          <a:xfrm>
            <a:off x="2819400" y="488867"/>
            <a:ext cx="12846018" cy="8997335"/>
          </a:xfrm>
          <a:prstGeom prst="rect">
            <a:avLst/>
          </a:prstGeom>
        </p:spPr>
        <p:txBody>
          <a:bodyPr wrap="square" lIns="0" tIns="0" rIns="0" bIns="0" rtlCol="0" anchor="t">
            <a:spAutoFit/>
          </a:bodyPr>
          <a:lstStyle/>
          <a:p>
            <a:endParaRPr lang="tr-TR" sz="3600" dirty="0" smtClean="0">
              <a:solidFill>
                <a:schemeClr val="accent6">
                  <a:lumMod val="75000"/>
                </a:schemeClr>
              </a:solidFill>
              <a:latin typeface="Bryndan Write" panose="020B0604020202020204" charset="0"/>
            </a:endParaRPr>
          </a:p>
          <a:p>
            <a:pPr algn="ctr">
              <a:lnSpc>
                <a:spcPct val="150000"/>
              </a:lnSpc>
            </a:pPr>
            <a:r>
              <a:rPr lang="tr-TR" sz="4000" dirty="0" smtClean="0">
                <a:solidFill>
                  <a:schemeClr val="accent6">
                    <a:lumMod val="75000"/>
                  </a:schemeClr>
                </a:solidFill>
                <a:latin typeface="Bryndan Write" panose="020B0604020202020204" charset="0"/>
              </a:rPr>
              <a:t>NASIL SINIR KOYMALIYIZ?</a:t>
            </a:r>
            <a:endParaRPr lang="tr-TR" sz="4000" dirty="0">
              <a:solidFill>
                <a:schemeClr val="accent6">
                  <a:lumMod val="75000"/>
                </a:schemeClr>
              </a:solidFill>
              <a:latin typeface="Bryndan Write" panose="020B0604020202020204" charset="0"/>
            </a:endParaRPr>
          </a:p>
          <a:p>
            <a:pPr marL="571500" indent="-571500" algn="just">
              <a:lnSpc>
                <a:spcPct val="150000"/>
              </a:lnSpc>
              <a:buFont typeface="Arial" panose="020B0604020202020204" pitchFamily="34" charset="0"/>
              <a:buChar char="•"/>
            </a:pPr>
            <a:r>
              <a:rPr lang="tr-TR" sz="3600" dirty="0" smtClean="0">
                <a:solidFill>
                  <a:schemeClr val="accent6">
                    <a:lumMod val="75000"/>
                  </a:schemeClr>
                </a:solidFill>
                <a:latin typeface="Bryndan Write" panose="020B0604020202020204" charset="0"/>
              </a:rPr>
              <a:t>Sınırlar </a:t>
            </a:r>
            <a:r>
              <a:rPr lang="tr-TR" sz="3600" dirty="0">
                <a:solidFill>
                  <a:schemeClr val="accent6">
                    <a:lumMod val="75000"/>
                  </a:schemeClr>
                </a:solidFill>
                <a:latin typeface="Bryndan Write" panose="020B0604020202020204" charset="0"/>
              </a:rPr>
              <a:t>oldukça kısa, az sayıda ve net olmalıdır. </a:t>
            </a:r>
          </a:p>
          <a:p>
            <a:pPr marL="571500" indent="-571500" algn="just">
              <a:lnSpc>
                <a:spcPct val="150000"/>
              </a:lnSpc>
              <a:buFont typeface="Arial" panose="020B0604020202020204" pitchFamily="34" charset="0"/>
              <a:buChar char="•"/>
            </a:pPr>
            <a:r>
              <a:rPr lang="tr-TR" sz="3600" dirty="0">
                <a:solidFill>
                  <a:schemeClr val="accent6">
                    <a:lumMod val="75000"/>
                  </a:schemeClr>
                </a:solidFill>
                <a:latin typeface="Bryndan Write" panose="020B0604020202020204" charset="0"/>
              </a:rPr>
              <a:t>Çocuğun yaşına ve içinde bulunduğu gelişim dönemine uygun olmalıdır. </a:t>
            </a:r>
          </a:p>
          <a:p>
            <a:pPr marL="571500" indent="-571500" algn="just">
              <a:lnSpc>
                <a:spcPct val="150000"/>
              </a:lnSpc>
              <a:buFont typeface="Arial" panose="020B0604020202020204" pitchFamily="34" charset="0"/>
              <a:buChar char="•"/>
            </a:pPr>
            <a:r>
              <a:rPr lang="tr-TR" sz="3600" dirty="0">
                <a:solidFill>
                  <a:schemeClr val="accent6">
                    <a:lumMod val="75000"/>
                  </a:schemeClr>
                </a:solidFill>
                <a:latin typeface="Bryndan Write" panose="020B0604020202020204" charset="0"/>
              </a:rPr>
              <a:t>Sınırlar tutarlı bir şekilde uygulanmalıdır. Ebeveynlerden biri evet derken diğerinin hayır demesi oldukça yanlış bir tutumdur. </a:t>
            </a:r>
          </a:p>
          <a:p>
            <a:pPr marL="571500" indent="-571500" algn="just">
              <a:lnSpc>
                <a:spcPct val="150000"/>
              </a:lnSpc>
              <a:buFont typeface="Arial" panose="020B0604020202020204" pitchFamily="34" charset="0"/>
              <a:buChar char="•"/>
            </a:pPr>
            <a:r>
              <a:rPr lang="tr-TR" sz="3600" dirty="0">
                <a:solidFill>
                  <a:schemeClr val="accent6">
                    <a:lumMod val="75000"/>
                  </a:schemeClr>
                </a:solidFill>
                <a:latin typeface="Bryndan Write" panose="020B0604020202020204" charset="0"/>
              </a:rPr>
              <a:t>Çocuğu tehdit etmek yerine olayın sonuçlarından haberdar etmek gerekir</a:t>
            </a:r>
            <a:endParaRPr lang="en-US" sz="3600" dirty="0">
              <a:solidFill>
                <a:schemeClr val="accent6">
                  <a:lumMod val="75000"/>
                </a:schemeClr>
              </a:solidFill>
              <a:latin typeface="Bryndan Write" panose="020B0604020202020204" charset="0"/>
            </a:endParaRPr>
          </a:p>
          <a:p>
            <a:pPr algn="ctr">
              <a:lnSpc>
                <a:spcPts val="3415"/>
              </a:lnSpc>
            </a:pPr>
            <a:endParaRPr sz="3600" dirty="0">
              <a:solidFill>
                <a:schemeClr val="accent6">
                  <a:lumMod val="75000"/>
                </a:schemeClr>
              </a:solidFill>
              <a:latin typeface="Bryndan Write" panose="020B0604020202020204" charset="0"/>
            </a:endParaRPr>
          </a:p>
          <a:p>
            <a:pPr algn="ctr">
              <a:lnSpc>
                <a:spcPts val="3415"/>
              </a:lnSpc>
            </a:pPr>
            <a:endParaRPr sz="3600" dirty="0">
              <a:solidFill>
                <a:schemeClr val="accent6">
                  <a:lumMod val="75000"/>
                </a:schemeClr>
              </a:solidFill>
              <a:latin typeface="Bryndan Write" panose="020B0604020202020204" charset="0"/>
            </a:endParaRPr>
          </a:p>
        </p:txBody>
      </p:sp>
      <p:sp>
        <p:nvSpPr>
          <p:cNvPr id="5" name="Freeform 5"/>
          <p:cNvSpPr/>
          <p:nvPr/>
        </p:nvSpPr>
        <p:spPr>
          <a:xfrm>
            <a:off x="5743519" y="1771"/>
            <a:ext cx="5581804" cy="882940"/>
          </a:xfrm>
          <a:custGeom>
            <a:avLst/>
            <a:gdLst/>
            <a:ahLst/>
            <a:cxnLst/>
            <a:rect l="l" t="t" r="r" b="b"/>
            <a:pathLst>
              <a:path w="5581804" h="882940">
                <a:moveTo>
                  <a:pt x="0" y="0"/>
                </a:moveTo>
                <a:lnTo>
                  <a:pt x="5581804" y="0"/>
                </a:lnTo>
                <a:lnTo>
                  <a:pt x="5581804" y="882940"/>
                </a:lnTo>
                <a:lnTo>
                  <a:pt x="0" y="882940"/>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sp>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Bulut 1"/>
          <p:cNvSpPr/>
          <p:nvPr/>
        </p:nvSpPr>
        <p:spPr>
          <a:xfrm>
            <a:off x="0" y="266700"/>
            <a:ext cx="18059400" cy="9448800"/>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1371600" y="3836938"/>
            <a:ext cx="15316200" cy="2862322"/>
          </a:xfrm>
          <a:prstGeom prst="rect">
            <a:avLst/>
          </a:prstGeom>
          <a:noFill/>
        </p:spPr>
        <p:txBody>
          <a:bodyPr wrap="square" rtlCol="0">
            <a:spAutoFit/>
          </a:bodyPr>
          <a:lstStyle/>
          <a:p>
            <a:pPr algn="just"/>
            <a:r>
              <a:rPr lang="tr-TR" sz="3600" b="1" i="1" u="sng" dirty="0">
                <a:solidFill>
                  <a:schemeClr val="accent6">
                    <a:lumMod val="75000"/>
                  </a:schemeClr>
                </a:solidFill>
                <a:latin typeface="Bookman Old Style" panose="02050604050505020204" pitchFamily="18" charset="0"/>
              </a:rPr>
              <a:t>Açıklama: </a:t>
            </a:r>
            <a:r>
              <a:rPr lang="tr-TR" sz="3600" dirty="0">
                <a:solidFill>
                  <a:schemeClr val="accent6">
                    <a:lumMod val="75000"/>
                  </a:schemeClr>
                </a:solidFill>
                <a:latin typeface="Bookman Old Style" panose="02050604050505020204" pitchFamily="18" charset="0"/>
              </a:rPr>
              <a:t>Neden hayır dediğimizi çocuk mutlaka bilmelidir. </a:t>
            </a:r>
            <a:endParaRPr lang="tr-TR" sz="3600" dirty="0" smtClean="0">
              <a:solidFill>
                <a:schemeClr val="accent6">
                  <a:lumMod val="75000"/>
                </a:schemeClr>
              </a:solidFill>
              <a:latin typeface="Bookman Old Style" panose="02050604050505020204" pitchFamily="18" charset="0"/>
            </a:endParaRPr>
          </a:p>
          <a:p>
            <a:pPr algn="just"/>
            <a:endParaRPr lang="tr-TR" sz="3600" i="1" u="sng" dirty="0">
              <a:solidFill>
                <a:schemeClr val="accent6">
                  <a:lumMod val="75000"/>
                </a:schemeClr>
              </a:solidFill>
              <a:latin typeface="Bookman Old Style" panose="02050604050505020204" pitchFamily="18" charset="0"/>
            </a:endParaRPr>
          </a:p>
          <a:p>
            <a:pPr algn="just"/>
            <a:r>
              <a:rPr lang="tr-TR" sz="3600" b="1" i="1" u="sng" dirty="0" smtClean="0">
                <a:solidFill>
                  <a:schemeClr val="accent6">
                    <a:lumMod val="75000"/>
                  </a:schemeClr>
                </a:solidFill>
                <a:latin typeface="Bookman Old Style" panose="02050604050505020204" pitchFamily="18" charset="0"/>
              </a:rPr>
              <a:t>Duyguları </a:t>
            </a:r>
            <a:r>
              <a:rPr lang="tr-TR" sz="3600" b="1" i="1" u="sng" dirty="0">
                <a:solidFill>
                  <a:schemeClr val="accent6">
                    <a:lumMod val="75000"/>
                  </a:schemeClr>
                </a:solidFill>
                <a:latin typeface="Bookman Old Style" panose="02050604050505020204" pitchFamily="18" charset="0"/>
              </a:rPr>
              <a:t>Onaylama: </a:t>
            </a:r>
            <a:r>
              <a:rPr lang="tr-TR" sz="3600" dirty="0">
                <a:solidFill>
                  <a:schemeClr val="accent6">
                    <a:lumMod val="75000"/>
                  </a:schemeClr>
                </a:solidFill>
                <a:latin typeface="Bookman Old Style" panose="02050604050505020204" pitchFamily="18" charset="0"/>
              </a:rPr>
              <a:t>Çocuk o an da hangi duygu içerisindeyse bunu ona iletmek onu anlaşılmış hissettirecek ve çatışmada aynı tarafta olduğunuzu gösterecektir. </a:t>
            </a:r>
            <a:endParaRPr lang="tr-TR" sz="3600" dirty="0" smtClean="0">
              <a:solidFill>
                <a:schemeClr val="accent6">
                  <a:lumMod val="75000"/>
                </a:schemeClr>
              </a:solidFill>
              <a:latin typeface="Bookman Old Style" panose="02050604050505020204" pitchFamily="18" charset="0"/>
            </a:endParaRPr>
          </a:p>
        </p:txBody>
      </p:sp>
      <p:sp>
        <p:nvSpPr>
          <p:cNvPr id="4" name="Metin kutusu 3"/>
          <p:cNvSpPr txBox="1"/>
          <p:nvPr/>
        </p:nvSpPr>
        <p:spPr>
          <a:xfrm>
            <a:off x="3810000" y="2400300"/>
            <a:ext cx="10439400" cy="830997"/>
          </a:xfrm>
          <a:prstGeom prst="rect">
            <a:avLst/>
          </a:prstGeom>
          <a:noFill/>
        </p:spPr>
        <p:txBody>
          <a:bodyPr wrap="square" rtlCol="0">
            <a:spAutoFit/>
          </a:bodyPr>
          <a:lstStyle/>
          <a:p>
            <a:pPr algn="ctr"/>
            <a:r>
              <a:rPr lang="tr-TR" sz="4800" b="1" dirty="0" smtClean="0">
                <a:solidFill>
                  <a:schemeClr val="accent3">
                    <a:lumMod val="75000"/>
                  </a:schemeClr>
                </a:solidFill>
                <a:latin typeface="Bookman Old Style" panose="02050604050505020204" pitchFamily="18" charset="0"/>
              </a:rPr>
              <a:t>SINIR KOYMA KURALLARI</a:t>
            </a:r>
            <a:endParaRPr lang="tr-TR" sz="4800" b="1" dirty="0">
              <a:solidFill>
                <a:schemeClr val="accent3">
                  <a:lumMod val="75000"/>
                </a:schemeClr>
              </a:solidFill>
              <a:latin typeface="Bookman Old Style" panose="02050604050505020204" pitchFamily="18" charset="0"/>
            </a:endParaRPr>
          </a:p>
        </p:txBody>
      </p:sp>
    </p:spTree>
    <p:extLst>
      <p:ext uri="{BB962C8B-B14F-4D97-AF65-F5344CB8AC3E}">
        <p14:creationId xmlns:p14="http://schemas.microsoft.com/office/powerpoint/2010/main" xmlns="" val="3746313901"/>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TotalTime>
  <Words>597</Words>
  <Application>Microsoft Office PowerPoint</Application>
  <PresentationFormat>Özel</PresentationFormat>
  <Paragraphs>94</Paragraphs>
  <Slides>22</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22</vt:i4>
      </vt:variant>
    </vt:vector>
  </HeadingPairs>
  <TitlesOfParts>
    <vt:vector size="29" baseType="lpstr">
      <vt:lpstr>Arial</vt:lpstr>
      <vt:lpstr>Bryndan Write</vt:lpstr>
      <vt:lpstr>Bookman Old Style</vt:lpstr>
      <vt:lpstr>Courier New</vt:lpstr>
      <vt:lpstr>Calibri</vt:lpstr>
      <vt:lpstr>Wingdings</vt:lpstr>
      <vt:lpstr>Office Theme</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MERHABA, OKULA YENİDEN HOŞ GELDİNİZ!</dc:title>
  <dc:creator>özmen bektaş</dc:creator>
  <cp:lastModifiedBy>Win7</cp:lastModifiedBy>
  <cp:revision>20</cp:revision>
  <dcterms:created xsi:type="dcterms:W3CDTF">2006-08-16T00:00:00Z</dcterms:created>
  <dcterms:modified xsi:type="dcterms:W3CDTF">2023-11-27T06:39:11Z</dcterms:modified>
  <dc:identifier>DAFt11VN9LA</dc:identifier>
</cp:coreProperties>
</file>